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4"/>
  </p:notesMasterIdLst>
  <p:sldIdLst>
    <p:sldId id="425" r:id="rId5"/>
    <p:sldId id="490" r:id="rId6"/>
    <p:sldId id="486" r:id="rId7"/>
    <p:sldId id="773" r:id="rId8"/>
    <p:sldId id="733" r:id="rId9"/>
    <p:sldId id="624" r:id="rId10"/>
    <p:sldId id="813" r:id="rId11"/>
    <p:sldId id="775" r:id="rId12"/>
    <p:sldId id="734" r:id="rId13"/>
    <p:sldId id="627" r:id="rId14"/>
    <p:sldId id="735" r:id="rId15"/>
    <p:sldId id="776" r:id="rId16"/>
    <p:sldId id="777" r:id="rId17"/>
    <p:sldId id="778" r:id="rId18"/>
    <p:sldId id="779" r:id="rId19"/>
    <p:sldId id="780" r:id="rId20"/>
    <p:sldId id="781" r:id="rId21"/>
    <p:sldId id="782" r:id="rId22"/>
    <p:sldId id="552" r:id="rId23"/>
    <p:sldId id="633" r:id="rId24"/>
    <p:sldId id="793" r:id="rId25"/>
    <p:sldId id="794" r:id="rId26"/>
    <p:sldId id="814" r:id="rId27"/>
    <p:sldId id="795" r:id="rId28"/>
    <p:sldId id="815" r:id="rId29"/>
    <p:sldId id="797" r:id="rId30"/>
    <p:sldId id="819" r:id="rId31"/>
    <p:sldId id="800" r:id="rId32"/>
    <p:sldId id="801" r:id="rId33"/>
    <p:sldId id="712" r:id="rId34"/>
    <p:sldId id="713" r:id="rId35"/>
    <p:sldId id="802" r:id="rId36"/>
    <p:sldId id="714" r:id="rId37"/>
    <p:sldId id="760" r:id="rId38"/>
    <p:sldId id="803" r:id="rId39"/>
    <p:sldId id="804" r:id="rId40"/>
    <p:sldId id="805" r:id="rId41"/>
    <p:sldId id="806" r:id="rId42"/>
    <p:sldId id="719" r:id="rId43"/>
    <p:sldId id="768" r:id="rId44"/>
    <p:sldId id="807" r:id="rId45"/>
    <p:sldId id="808" r:id="rId46"/>
    <p:sldId id="809" r:id="rId47"/>
    <p:sldId id="810" r:id="rId48"/>
    <p:sldId id="506" r:id="rId49"/>
    <p:sldId id="507" r:id="rId50"/>
    <p:sldId id="818" r:id="rId51"/>
    <p:sldId id="811" r:id="rId52"/>
    <p:sldId id="81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486"/>
            <p14:sldId id="773"/>
            <p14:sldId id="733"/>
            <p14:sldId id="624"/>
            <p14:sldId id="813"/>
            <p14:sldId id="775"/>
            <p14:sldId id="734"/>
            <p14:sldId id="627"/>
            <p14:sldId id="735"/>
            <p14:sldId id="776"/>
            <p14:sldId id="777"/>
            <p14:sldId id="778"/>
            <p14:sldId id="779"/>
            <p14:sldId id="780"/>
            <p14:sldId id="781"/>
            <p14:sldId id="782"/>
            <p14:sldId id="552"/>
            <p14:sldId id="633"/>
            <p14:sldId id="793"/>
            <p14:sldId id="794"/>
            <p14:sldId id="814"/>
            <p14:sldId id="795"/>
            <p14:sldId id="815"/>
            <p14:sldId id="797"/>
            <p14:sldId id="819"/>
            <p14:sldId id="800"/>
            <p14:sldId id="801"/>
            <p14:sldId id="712"/>
            <p14:sldId id="713"/>
            <p14:sldId id="802"/>
            <p14:sldId id="714"/>
            <p14:sldId id="760"/>
            <p14:sldId id="803"/>
            <p14:sldId id="804"/>
            <p14:sldId id="805"/>
            <p14:sldId id="806"/>
            <p14:sldId id="719"/>
            <p14:sldId id="768"/>
            <p14:sldId id="807"/>
            <p14:sldId id="808"/>
            <p14:sldId id="809"/>
            <p14:sldId id="810"/>
            <p14:sldId id="506"/>
            <p14:sldId id="507"/>
            <p14:sldId id="818"/>
            <p14:sldId id="811"/>
            <p14:sldId id="81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e Cabrera" initials="JC" lastIdx="67" clrIdx="0">
    <p:extLst>
      <p:ext uri="{19B8F6BF-5375-455C-9EA6-DF929625EA0E}">
        <p15:presenceInfo xmlns:p15="http://schemas.microsoft.com/office/powerpoint/2012/main" userId="S::jd@compliantlearningresources.com.au::b39df381-3c05-42d3-b4db-c23d521dcad2" providerId="AD"/>
      </p:ext>
    </p:extLst>
  </p:cmAuthor>
  <p:cmAuthor id="2" name="Dell" initials="D" lastIdx="47" clrIdx="1">
    <p:extLst>
      <p:ext uri="{19B8F6BF-5375-455C-9EA6-DF929625EA0E}">
        <p15:presenceInfo xmlns:p15="http://schemas.microsoft.com/office/powerpoint/2012/main" userId="6984004f4a1a371f" providerId="Windows Live"/>
      </p:ext>
    </p:extLst>
  </p:cmAuthor>
  <p:cmAuthor id="3" name="Karmina Anne Alfaro" initials="KAA" lastIdx="22" clrIdx="2">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5201C3-2B86-4C2D-ADAC-0352AA50D753}" v="2" dt="2022-08-16T02:43:35.233"/>
    <p1510:client id="{DA5DB7E7-EDD6-4695-993E-E10248591906}" v="46" dt="2022-08-15T06:22:38.8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9"/>
  </p:normalViewPr>
  <p:slideViewPr>
    <p:cSldViewPr snapToGrid="0">
      <p:cViewPr varScale="1">
        <p:scale>
          <a:sx n="113" d="100"/>
          <a:sy n="113" d="100"/>
        </p:scale>
        <p:origin x="510" y="84"/>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 Fuentebella" userId="3fe93125-4457-4170-b3b9-73ae6d714731" providerId="ADAL" clId="{DA5DB7E7-EDD6-4695-993E-E10248591906}"/>
    <pc:docChg chg="undo custSel addSld delSld modSld modSection">
      <pc:chgData name="Gia Fuentebella" userId="3fe93125-4457-4170-b3b9-73ae6d714731" providerId="ADAL" clId="{DA5DB7E7-EDD6-4695-993E-E10248591906}" dt="2022-08-15T06:24:08.019" v="396" actId="20577"/>
      <pc:docMkLst>
        <pc:docMk/>
      </pc:docMkLst>
      <pc:sldChg chg="modSp mod">
        <pc:chgData name="Gia Fuentebella" userId="3fe93125-4457-4170-b3b9-73ae6d714731" providerId="ADAL" clId="{DA5DB7E7-EDD6-4695-993E-E10248591906}" dt="2022-08-15T06:23:49.718" v="390" actId="20577"/>
        <pc:sldMkLst>
          <pc:docMk/>
          <pc:sldMk cId="623038521" sldId="506"/>
        </pc:sldMkLst>
        <pc:spChg chg="mod">
          <ac:chgData name="Gia Fuentebella" userId="3fe93125-4457-4170-b3b9-73ae6d714731" providerId="ADAL" clId="{DA5DB7E7-EDD6-4695-993E-E10248591906}" dt="2022-08-15T06:23:49.718" v="390" actId="20577"/>
          <ac:spMkLst>
            <pc:docMk/>
            <pc:sldMk cId="623038521" sldId="506"/>
            <ac:spMk id="3" creationId="{042D9E7B-D1BB-4A59-8D12-11E6C2FA55AC}"/>
          </ac:spMkLst>
        </pc:spChg>
      </pc:sldChg>
      <pc:sldChg chg="addSp delSp modSp mod addCm delCm modCm">
        <pc:chgData name="Gia Fuentebella" userId="3fe93125-4457-4170-b3b9-73ae6d714731" providerId="ADAL" clId="{DA5DB7E7-EDD6-4695-993E-E10248591906}" dt="2022-08-15T05:53:15.078" v="57" actId="20577"/>
        <pc:sldMkLst>
          <pc:docMk/>
          <pc:sldMk cId="3558278449" sldId="624"/>
        </pc:sldMkLst>
        <pc:spChg chg="mod">
          <ac:chgData name="Gia Fuentebella" userId="3fe93125-4457-4170-b3b9-73ae6d714731" providerId="ADAL" clId="{DA5DB7E7-EDD6-4695-993E-E10248591906}" dt="2022-08-15T05:53:15.078" v="57" actId="20577"/>
          <ac:spMkLst>
            <pc:docMk/>
            <pc:sldMk cId="3558278449" sldId="624"/>
            <ac:spMk id="21" creationId="{042D9E7B-D1BB-4A59-8D12-11E6C2FA55AC}"/>
          </ac:spMkLst>
        </pc:spChg>
        <pc:picChg chg="del">
          <ac:chgData name="Gia Fuentebella" userId="3fe93125-4457-4170-b3b9-73ae6d714731" providerId="ADAL" clId="{DA5DB7E7-EDD6-4695-993E-E10248591906}" dt="2022-08-15T05:50:31.672" v="2" actId="478"/>
          <ac:picMkLst>
            <pc:docMk/>
            <pc:sldMk cId="3558278449" sldId="624"/>
            <ac:picMk id="2" creationId="{00000000-0000-0000-0000-000000000000}"/>
          </ac:picMkLst>
        </pc:picChg>
        <pc:picChg chg="add mod">
          <ac:chgData name="Gia Fuentebella" userId="3fe93125-4457-4170-b3b9-73ae6d714731" providerId="ADAL" clId="{DA5DB7E7-EDD6-4695-993E-E10248591906}" dt="2022-08-15T05:52:11.788" v="9" actId="1076"/>
          <ac:picMkLst>
            <pc:docMk/>
            <pc:sldMk cId="3558278449" sldId="624"/>
            <ac:picMk id="5" creationId="{7832143B-C281-4113-7EF9-640917436AB4}"/>
          </ac:picMkLst>
        </pc:picChg>
      </pc:sldChg>
      <pc:sldChg chg="addSp modSp mod">
        <pc:chgData name="Gia Fuentebella" userId="3fe93125-4457-4170-b3b9-73ae6d714731" providerId="ADAL" clId="{DA5DB7E7-EDD6-4695-993E-E10248591906}" dt="2022-08-15T06:02:47.866" v="174" actId="1076"/>
        <pc:sldMkLst>
          <pc:docMk/>
          <pc:sldMk cId="3028321389" sldId="627"/>
        </pc:sldMkLst>
        <pc:spChg chg="add mod">
          <ac:chgData name="Gia Fuentebella" userId="3fe93125-4457-4170-b3b9-73ae6d714731" providerId="ADAL" clId="{DA5DB7E7-EDD6-4695-993E-E10248591906}" dt="2022-08-15T06:02:33.918" v="172" actId="27636"/>
          <ac:spMkLst>
            <pc:docMk/>
            <pc:sldMk cId="3028321389" sldId="627"/>
            <ac:spMk id="3" creationId="{4CA26494-D00E-BF39-A1EB-BE7C93513733}"/>
          </ac:spMkLst>
        </pc:spChg>
        <pc:spChg chg="mod">
          <ac:chgData name="Gia Fuentebella" userId="3fe93125-4457-4170-b3b9-73ae6d714731" providerId="ADAL" clId="{DA5DB7E7-EDD6-4695-993E-E10248591906}" dt="2022-08-15T06:02:42.278" v="173" actId="14100"/>
          <ac:spMkLst>
            <pc:docMk/>
            <pc:sldMk cId="3028321389" sldId="627"/>
            <ac:spMk id="21" creationId="{042D9E7B-D1BB-4A59-8D12-11E6C2FA55AC}"/>
          </ac:spMkLst>
        </pc:spChg>
        <pc:picChg chg="mod">
          <ac:chgData name="Gia Fuentebella" userId="3fe93125-4457-4170-b3b9-73ae6d714731" providerId="ADAL" clId="{DA5DB7E7-EDD6-4695-993E-E10248591906}" dt="2022-08-15T06:02:47.866" v="174" actId="1076"/>
          <ac:picMkLst>
            <pc:docMk/>
            <pc:sldMk cId="3028321389" sldId="627"/>
            <ac:picMk id="2" creationId="{00000000-0000-0000-0000-000000000000}"/>
          </ac:picMkLst>
        </pc:picChg>
      </pc:sldChg>
      <pc:sldChg chg="addSp delSp modSp mod">
        <pc:chgData name="Gia Fuentebella" userId="3fe93125-4457-4170-b3b9-73ae6d714731" providerId="ADAL" clId="{DA5DB7E7-EDD6-4695-993E-E10248591906}" dt="2022-08-15T06:03:30.715" v="183" actId="20577"/>
        <pc:sldMkLst>
          <pc:docMk/>
          <pc:sldMk cId="3932759545" sldId="633"/>
        </pc:sldMkLst>
        <pc:spChg chg="add del">
          <ac:chgData name="Gia Fuentebella" userId="3fe93125-4457-4170-b3b9-73ae6d714731" providerId="ADAL" clId="{DA5DB7E7-EDD6-4695-993E-E10248591906}" dt="2022-08-15T06:03:09.798" v="176" actId="22"/>
          <ac:spMkLst>
            <pc:docMk/>
            <pc:sldMk cId="3932759545" sldId="633"/>
            <ac:spMk id="3" creationId="{45979443-86C8-868E-A38C-56698250ABD6}"/>
          </ac:spMkLst>
        </pc:spChg>
        <pc:spChg chg="add mod">
          <ac:chgData name="Gia Fuentebella" userId="3fe93125-4457-4170-b3b9-73ae6d714731" providerId="ADAL" clId="{DA5DB7E7-EDD6-4695-993E-E10248591906}" dt="2022-08-15T06:03:30.715" v="183" actId="20577"/>
          <ac:spMkLst>
            <pc:docMk/>
            <pc:sldMk cId="3932759545" sldId="633"/>
            <ac:spMk id="5" creationId="{87E3B4A3-DD07-4659-8A53-3B3AC7E6E18D}"/>
          </ac:spMkLst>
        </pc:spChg>
      </pc:sldChg>
      <pc:sldChg chg="addSp modSp mod">
        <pc:chgData name="Gia Fuentebella" userId="3fe93125-4457-4170-b3b9-73ae6d714731" providerId="ADAL" clId="{DA5DB7E7-EDD6-4695-993E-E10248591906}" dt="2022-08-15T06:16:08.872" v="266" actId="27636"/>
        <pc:sldMkLst>
          <pc:docMk/>
          <pc:sldMk cId="158278854" sldId="713"/>
        </pc:sldMkLst>
        <pc:spChg chg="add mod">
          <ac:chgData name="Gia Fuentebella" userId="3fe93125-4457-4170-b3b9-73ae6d714731" providerId="ADAL" clId="{DA5DB7E7-EDD6-4695-993E-E10248591906}" dt="2022-08-15T06:16:08.872" v="266" actId="27636"/>
          <ac:spMkLst>
            <pc:docMk/>
            <pc:sldMk cId="158278854" sldId="713"/>
            <ac:spMk id="2" creationId="{C069DFAA-3B03-146D-CAD4-CF37D00B3A3B}"/>
          </ac:spMkLst>
        </pc:spChg>
      </pc:sldChg>
      <pc:sldChg chg="addSp delSp modSp mod">
        <pc:chgData name="Gia Fuentebella" userId="3fe93125-4457-4170-b3b9-73ae6d714731" providerId="ADAL" clId="{DA5DB7E7-EDD6-4695-993E-E10248591906}" dt="2022-08-15T06:18:43.860" v="286" actId="14100"/>
        <pc:sldMkLst>
          <pc:docMk/>
          <pc:sldMk cId="3741185638" sldId="719"/>
        </pc:sldMkLst>
        <pc:spChg chg="mod">
          <ac:chgData name="Gia Fuentebella" userId="3fe93125-4457-4170-b3b9-73ae6d714731" providerId="ADAL" clId="{DA5DB7E7-EDD6-4695-993E-E10248591906}" dt="2022-08-15T06:18:43.860" v="286" actId="14100"/>
          <ac:spMkLst>
            <pc:docMk/>
            <pc:sldMk cId="3741185638" sldId="719"/>
            <ac:spMk id="21" creationId="{042D9E7B-D1BB-4A59-8D12-11E6C2FA55AC}"/>
          </ac:spMkLst>
        </pc:spChg>
        <pc:picChg chg="add del mod modCrop">
          <ac:chgData name="Gia Fuentebella" userId="3fe93125-4457-4170-b3b9-73ae6d714731" providerId="ADAL" clId="{DA5DB7E7-EDD6-4695-993E-E10248591906}" dt="2022-08-15T06:18:41.550" v="285" actId="14100"/>
          <ac:picMkLst>
            <pc:docMk/>
            <pc:sldMk cId="3741185638" sldId="719"/>
            <ac:picMk id="2" creationId="{00000000-0000-0000-0000-000000000000}"/>
          </ac:picMkLst>
        </pc:picChg>
      </pc:sldChg>
      <pc:sldChg chg="modSp mod">
        <pc:chgData name="Gia Fuentebella" userId="3fe93125-4457-4170-b3b9-73ae6d714731" providerId="ADAL" clId="{DA5DB7E7-EDD6-4695-993E-E10248591906}" dt="2022-08-15T06:00:05.312" v="155"/>
        <pc:sldMkLst>
          <pc:docMk/>
          <pc:sldMk cId="1739753545" sldId="775"/>
        </pc:sldMkLst>
        <pc:spChg chg="mod">
          <ac:chgData name="Gia Fuentebella" userId="3fe93125-4457-4170-b3b9-73ae6d714731" providerId="ADAL" clId="{DA5DB7E7-EDD6-4695-993E-E10248591906}" dt="2022-08-15T06:00:05.312" v="155"/>
          <ac:spMkLst>
            <pc:docMk/>
            <pc:sldMk cId="1739753545" sldId="775"/>
            <ac:spMk id="21" creationId="{042D9E7B-D1BB-4A59-8D12-11E6C2FA55AC}"/>
          </ac:spMkLst>
        </pc:spChg>
      </pc:sldChg>
      <pc:sldChg chg="addSp delSp modSp mod modCm">
        <pc:chgData name="Gia Fuentebella" userId="3fe93125-4457-4170-b3b9-73ae6d714731" providerId="ADAL" clId="{DA5DB7E7-EDD6-4695-993E-E10248591906}" dt="2022-08-15T06:05:41.755" v="191" actId="5900"/>
        <pc:sldMkLst>
          <pc:docMk/>
          <pc:sldMk cId="1266937308" sldId="793"/>
        </pc:sldMkLst>
        <pc:picChg chg="del">
          <ac:chgData name="Gia Fuentebella" userId="3fe93125-4457-4170-b3b9-73ae6d714731" providerId="ADAL" clId="{DA5DB7E7-EDD6-4695-993E-E10248591906}" dt="2022-08-15T06:05:22.909" v="184" actId="478"/>
          <ac:picMkLst>
            <pc:docMk/>
            <pc:sldMk cId="1266937308" sldId="793"/>
            <ac:picMk id="2" creationId="{00000000-0000-0000-0000-000000000000}"/>
          </ac:picMkLst>
        </pc:picChg>
        <pc:picChg chg="add mod">
          <ac:chgData name="Gia Fuentebella" userId="3fe93125-4457-4170-b3b9-73ae6d714731" providerId="ADAL" clId="{DA5DB7E7-EDD6-4695-993E-E10248591906}" dt="2022-08-15T06:05:38.448" v="190" actId="14100"/>
          <ac:picMkLst>
            <pc:docMk/>
            <pc:sldMk cId="1266937308" sldId="793"/>
            <ac:picMk id="5" creationId="{AB4B9858-8B54-A4A3-80ED-6CF80614C33B}"/>
          </ac:picMkLst>
        </pc:picChg>
      </pc:sldChg>
      <pc:sldChg chg="del">
        <pc:chgData name="Gia Fuentebella" userId="3fe93125-4457-4170-b3b9-73ae6d714731" providerId="ADAL" clId="{DA5DB7E7-EDD6-4695-993E-E10248591906}" dt="2022-08-15T06:15:20.732" v="258" actId="47"/>
        <pc:sldMkLst>
          <pc:docMk/>
          <pc:sldMk cId="3905009665" sldId="798"/>
        </pc:sldMkLst>
      </pc:sldChg>
      <pc:sldChg chg="del">
        <pc:chgData name="Gia Fuentebella" userId="3fe93125-4457-4170-b3b9-73ae6d714731" providerId="ADAL" clId="{DA5DB7E7-EDD6-4695-993E-E10248591906}" dt="2022-08-15T06:15:20.732" v="258" actId="47"/>
        <pc:sldMkLst>
          <pc:docMk/>
          <pc:sldMk cId="3430221332" sldId="799"/>
        </pc:sldMkLst>
      </pc:sldChg>
      <pc:sldChg chg="addSp delSp modSp mod">
        <pc:chgData name="Gia Fuentebella" userId="3fe93125-4457-4170-b3b9-73ae6d714731" providerId="ADAL" clId="{DA5DB7E7-EDD6-4695-993E-E10248591906}" dt="2022-08-15T06:22:43.824" v="292" actId="1076"/>
        <pc:sldMkLst>
          <pc:docMk/>
          <pc:sldMk cId="3794857329" sldId="808"/>
        </pc:sldMkLst>
        <pc:picChg chg="del">
          <ac:chgData name="Gia Fuentebella" userId="3fe93125-4457-4170-b3b9-73ae6d714731" providerId="ADAL" clId="{DA5DB7E7-EDD6-4695-993E-E10248591906}" dt="2022-08-15T06:18:54.831" v="287" actId="478"/>
          <ac:picMkLst>
            <pc:docMk/>
            <pc:sldMk cId="3794857329" sldId="808"/>
            <ac:picMk id="2" creationId="{00000000-0000-0000-0000-000000000000}"/>
          </ac:picMkLst>
        </pc:picChg>
        <pc:picChg chg="add mod">
          <ac:chgData name="Gia Fuentebella" userId="3fe93125-4457-4170-b3b9-73ae6d714731" providerId="ADAL" clId="{DA5DB7E7-EDD6-4695-993E-E10248591906}" dt="2022-08-15T06:22:43.824" v="292" actId="1076"/>
          <ac:picMkLst>
            <pc:docMk/>
            <pc:sldMk cId="3794857329" sldId="808"/>
            <ac:picMk id="5" creationId="{45C05008-40A3-6642-5051-B5C872389BE5}"/>
          </ac:picMkLst>
        </pc:picChg>
      </pc:sldChg>
      <pc:sldChg chg="modSp mod">
        <pc:chgData name="Gia Fuentebella" userId="3fe93125-4457-4170-b3b9-73ae6d714731" providerId="ADAL" clId="{DA5DB7E7-EDD6-4695-993E-E10248591906}" dt="2022-08-15T06:23:26.662" v="339" actId="20577"/>
        <pc:sldMkLst>
          <pc:docMk/>
          <pc:sldMk cId="190774465" sldId="809"/>
        </pc:sldMkLst>
        <pc:spChg chg="mod">
          <ac:chgData name="Gia Fuentebella" userId="3fe93125-4457-4170-b3b9-73ae6d714731" providerId="ADAL" clId="{DA5DB7E7-EDD6-4695-993E-E10248591906}" dt="2022-08-15T06:23:26.662" v="339" actId="20577"/>
          <ac:spMkLst>
            <pc:docMk/>
            <pc:sldMk cId="190774465" sldId="809"/>
            <ac:spMk id="21" creationId="{042D9E7B-D1BB-4A59-8D12-11E6C2FA55AC}"/>
          </ac:spMkLst>
        </pc:spChg>
      </pc:sldChg>
      <pc:sldChg chg="modSp mod">
        <pc:chgData name="Gia Fuentebella" userId="3fe93125-4457-4170-b3b9-73ae6d714731" providerId="ADAL" clId="{DA5DB7E7-EDD6-4695-993E-E10248591906}" dt="2022-08-15T06:23:34.214" v="384" actId="20577"/>
        <pc:sldMkLst>
          <pc:docMk/>
          <pc:sldMk cId="4045485075" sldId="810"/>
        </pc:sldMkLst>
        <pc:spChg chg="mod">
          <ac:chgData name="Gia Fuentebella" userId="3fe93125-4457-4170-b3b9-73ae6d714731" providerId="ADAL" clId="{DA5DB7E7-EDD6-4695-993E-E10248591906}" dt="2022-08-15T06:23:34.214" v="384" actId="20577"/>
          <ac:spMkLst>
            <pc:docMk/>
            <pc:sldMk cId="4045485075" sldId="810"/>
            <ac:spMk id="21" creationId="{042D9E7B-D1BB-4A59-8D12-11E6C2FA55AC}"/>
          </ac:spMkLst>
        </pc:spChg>
      </pc:sldChg>
      <pc:sldChg chg="modSp mod">
        <pc:chgData name="Gia Fuentebella" userId="3fe93125-4457-4170-b3b9-73ae6d714731" providerId="ADAL" clId="{DA5DB7E7-EDD6-4695-993E-E10248591906}" dt="2022-08-15T06:00:01.234" v="154"/>
        <pc:sldMkLst>
          <pc:docMk/>
          <pc:sldMk cId="3725729500" sldId="813"/>
        </pc:sldMkLst>
        <pc:spChg chg="mod">
          <ac:chgData name="Gia Fuentebella" userId="3fe93125-4457-4170-b3b9-73ae6d714731" providerId="ADAL" clId="{DA5DB7E7-EDD6-4695-993E-E10248591906}" dt="2022-08-15T06:00:01.234" v="154"/>
          <ac:spMkLst>
            <pc:docMk/>
            <pc:sldMk cId="3725729500" sldId="813"/>
            <ac:spMk id="21" creationId="{042D9E7B-D1BB-4A59-8D12-11E6C2FA55AC}"/>
          </ac:spMkLst>
        </pc:spChg>
      </pc:sldChg>
      <pc:sldChg chg="addSp delSp modSp mod modCm">
        <pc:chgData name="Gia Fuentebella" userId="3fe93125-4457-4170-b3b9-73ae6d714731" providerId="ADAL" clId="{DA5DB7E7-EDD6-4695-993E-E10248591906}" dt="2022-08-15T06:11:28.019" v="198" actId="5900"/>
        <pc:sldMkLst>
          <pc:docMk/>
          <pc:sldMk cId="3321562488" sldId="814"/>
        </pc:sldMkLst>
        <pc:picChg chg="del">
          <ac:chgData name="Gia Fuentebella" userId="3fe93125-4457-4170-b3b9-73ae6d714731" providerId="ADAL" clId="{DA5DB7E7-EDD6-4695-993E-E10248591906}" dt="2022-08-15T06:06:10.866" v="192" actId="478"/>
          <ac:picMkLst>
            <pc:docMk/>
            <pc:sldMk cId="3321562488" sldId="814"/>
            <ac:picMk id="2" creationId="{00000000-0000-0000-0000-000000000000}"/>
          </ac:picMkLst>
        </pc:picChg>
        <pc:picChg chg="add mod">
          <ac:chgData name="Gia Fuentebella" userId="3fe93125-4457-4170-b3b9-73ae6d714731" providerId="ADAL" clId="{DA5DB7E7-EDD6-4695-993E-E10248591906}" dt="2022-08-15T06:11:25.656" v="197" actId="1076"/>
          <ac:picMkLst>
            <pc:docMk/>
            <pc:sldMk cId="3321562488" sldId="814"/>
            <ac:picMk id="5" creationId="{1974CB06-6973-BEAD-4851-76FC7776D62C}"/>
          </ac:picMkLst>
        </pc:picChg>
      </pc:sldChg>
      <pc:sldChg chg="del">
        <pc:chgData name="Gia Fuentebella" userId="3fe93125-4457-4170-b3b9-73ae6d714731" providerId="ADAL" clId="{DA5DB7E7-EDD6-4695-993E-E10248591906}" dt="2022-08-15T06:15:20.732" v="258" actId="47"/>
        <pc:sldMkLst>
          <pc:docMk/>
          <pc:sldMk cId="1892155068" sldId="816"/>
        </pc:sldMkLst>
      </pc:sldChg>
      <pc:sldChg chg="del">
        <pc:chgData name="Gia Fuentebella" userId="3fe93125-4457-4170-b3b9-73ae6d714731" providerId="ADAL" clId="{DA5DB7E7-EDD6-4695-993E-E10248591906}" dt="2022-08-15T06:15:37.581" v="259" actId="47"/>
        <pc:sldMkLst>
          <pc:docMk/>
          <pc:sldMk cId="2275726780" sldId="817"/>
        </pc:sldMkLst>
      </pc:sldChg>
      <pc:sldChg chg="modSp mod">
        <pc:chgData name="Gia Fuentebella" userId="3fe93125-4457-4170-b3b9-73ae6d714731" providerId="ADAL" clId="{DA5DB7E7-EDD6-4695-993E-E10248591906}" dt="2022-08-15T06:24:08.019" v="396" actId="20577"/>
        <pc:sldMkLst>
          <pc:docMk/>
          <pc:sldMk cId="3129849275" sldId="818"/>
        </pc:sldMkLst>
        <pc:spChg chg="mod">
          <ac:chgData name="Gia Fuentebella" userId="3fe93125-4457-4170-b3b9-73ae6d714731" providerId="ADAL" clId="{DA5DB7E7-EDD6-4695-993E-E10248591906}" dt="2022-08-15T06:24:08.019" v="396" actId="20577"/>
          <ac:spMkLst>
            <pc:docMk/>
            <pc:sldMk cId="3129849275" sldId="818"/>
            <ac:spMk id="5" creationId="{042D9E7B-D1BB-4A59-8D12-11E6C2FA55AC}"/>
          </ac:spMkLst>
        </pc:spChg>
      </pc:sldChg>
      <pc:sldChg chg="addSp delSp modSp add mod">
        <pc:chgData name="Gia Fuentebella" userId="3fe93125-4457-4170-b3b9-73ae6d714731" providerId="ADAL" clId="{DA5DB7E7-EDD6-4695-993E-E10248591906}" dt="2022-08-15T06:14:58.307" v="257" actId="1076"/>
        <pc:sldMkLst>
          <pc:docMk/>
          <pc:sldMk cId="104710099" sldId="819"/>
        </pc:sldMkLst>
        <pc:spChg chg="add mod">
          <ac:chgData name="Gia Fuentebella" userId="3fe93125-4457-4170-b3b9-73ae6d714731" providerId="ADAL" clId="{DA5DB7E7-EDD6-4695-993E-E10248591906}" dt="2022-08-15T06:14:58.307" v="257" actId="1076"/>
          <ac:spMkLst>
            <pc:docMk/>
            <pc:sldMk cId="104710099" sldId="819"/>
            <ac:spMk id="8" creationId="{C9E8A127-4739-27DA-D20A-D13CB23A949D}"/>
          </ac:spMkLst>
        </pc:spChg>
        <pc:spChg chg="del">
          <ac:chgData name="Gia Fuentebella" userId="3fe93125-4457-4170-b3b9-73ae6d714731" providerId="ADAL" clId="{DA5DB7E7-EDD6-4695-993E-E10248591906}" dt="2022-08-15T06:12:33.796" v="200" actId="478"/>
          <ac:spMkLst>
            <pc:docMk/>
            <pc:sldMk cId="104710099" sldId="819"/>
            <ac:spMk id="21" creationId="{042D9E7B-D1BB-4A59-8D12-11E6C2FA55AC}"/>
          </ac:spMkLst>
        </pc:spChg>
        <pc:graphicFrameChg chg="add del mod">
          <ac:chgData name="Gia Fuentebella" userId="3fe93125-4457-4170-b3b9-73ae6d714731" providerId="ADAL" clId="{DA5DB7E7-EDD6-4695-993E-E10248591906}" dt="2022-08-15T06:13:10.364" v="229" actId="478"/>
          <ac:graphicFrameMkLst>
            <pc:docMk/>
            <pc:sldMk cId="104710099" sldId="819"/>
            <ac:graphicFrameMk id="3" creationId="{7B9523A0-F7EB-64F3-1297-0F946A62A4B1}"/>
          </ac:graphicFrameMkLst>
        </pc:graphicFrameChg>
        <pc:graphicFrameChg chg="add mod modGraphic">
          <ac:chgData name="Gia Fuentebella" userId="3fe93125-4457-4170-b3b9-73ae6d714731" providerId="ADAL" clId="{DA5DB7E7-EDD6-4695-993E-E10248591906}" dt="2022-08-15T06:13:52.931" v="242" actId="1076"/>
          <ac:graphicFrameMkLst>
            <pc:docMk/>
            <pc:sldMk cId="104710099" sldId="819"/>
            <ac:graphicFrameMk id="5" creationId="{35590BBA-5ABE-C7E3-1DD0-2C6F199A3211}"/>
          </ac:graphicFrameMkLst>
        </pc:graphicFrameChg>
        <pc:picChg chg="del">
          <ac:chgData name="Gia Fuentebella" userId="3fe93125-4457-4170-b3b9-73ae6d714731" providerId="ADAL" clId="{DA5DB7E7-EDD6-4695-993E-E10248591906}" dt="2022-08-15T06:12:33.796" v="200" actId="478"/>
          <ac:picMkLst>
            <pc:docMk/>
            <pc:sldMk cId="104710099" sldId="819"/>
            <ac:picMk id="2" creationId="{00000000-0000-0000-0000-000000000000}"/>
          </ac:picMkLst>
        </pc:picChg>
      </pc:sldChg>
    </pc:docChg>
  </pc:docChgLst>
  <pc:docChgLst>
    <pc:chgData name="Ayan Daluz" userId="befa8149-c6af-46c9-b27d-15d84abc302f" providerId="ADAL" clId="{9611A5DC-251A-452B-8F05-DB72C139BB36}"/>
    <pc:docChg chg="modSld">
      <pc:chgData name="Ayan Daluz" userId="befa8149-c6af-46c9-b27d-15d84abc302f" providerId="ADAL" clId="{9611A5DC-251A-452B-8F05-DB72C139BB36}" dt="2022-01-18T05:47:14.978" v="61" actId="14100"/>
      <pc:docMkLst>
        <pc:docMk/>
      </pc:docMkLst>
      <pc:sldChg chg="modSp mod">
        <pc:chgData name="Ayan Daluz" userId="befa8149-c6af-46c9-b27d-15d84abc302f" providerId="ADAL" clId="{9611A5DC-251A-452B-8F05-DB72C139BB36}" dt="2022-01-18T05:45:03.242" v="18" actId="14100"/>
        <pc:sldMkLst>
          <pc:docMk/>
          <pc:sldMk cId="3558278449" sldId="624"/>
        </pc:sldMkLst>
        <pc:spChg chg="mod">
          <ac:chgData name="Ayan Daluz" userId="befa8149-c6af-46c9-b27d-15d84abc302f" providerId="ADAL" clId="{9611A5DC-251A-452B-8F05-DB72C139BB36}" dt="2022-01-18T05:44:59.595" v="16" actId="14100"/>
          <ac:spMkLst>
            <pc:docMk/>
            <pc:sldMk cId="3558278449" sldId="624"/>
            <ac:spMk id="21" creationId="{042D9E7B-D1BB-4A59-8D12-11E6C2FA55AC}"/>
          </ac:spMkLst>
        </pc:spChg>
        <pc:picChg chg="mod">
          <ac:chgData name="Ayan Daluz" userId="befa8149-c6af-46c9-b27d-15d84abc302f" providerId="ADAL" clId="{9611A5DC-251A-452B-8F05-DB72C139BB36}" dt="2022-01-18T05:45:03.242" v="18" actId="14100"/>
          <ac:picMkLst>
            <pc:docMk/>
            <pc:sldMk cId="3558278449" sldId="624"/>
            <ac:picMk id="2" creationId="{00000000-0000-0000-0000-000000000000}"/>
          </ac:picMkLst>
        </pc:picChg>
      </pc:sldChg>
      <pc:sldChg chg="modSp mod">
        <pc:chgData name="Ayan Daluz" userId="befa8149-c6af-46c9-b27d-15d84abc302f" providerId="ADAL" clId="{9611A5DC-251A-452B-8F05-DB72C139BB36}" dt="2022-01-18T05:45:22.306" v="25" actId="1076"/>
        <pc:sldMkLst>
          <pc:docMk/>
          <pc:sldMk cId="3028321389" sldId="627"/>
        </pc:sldMkLst>
        <pc:spChg chg="mod">
          <ac:chgData name="Ayan Daluz" userId="befa8149-c6af-46c9-b27d-15d84abc302f" providerId="ADAL" clId="{9611A5DC-251A-452B-8F05-DB72C139BB36}" dt="2022-01-18T05:45:18.074" v="22" actId="14100"/>
          <ac:spMkLst>
            <pc:docMk/>
            <pc:sldMk cId="3028321389" sldId="627"/>
            <ac:spMk id="21" creationId="{042D9E7B-D1BB-4A59-8D12-11E6C2FA55AC}"/>
          </ac:spMkLst>
        </pc:spChg>
        <pc:picChg chg="mod">
          <ac:chgData name="Ayan Daluz" userId="befa8149-c6af-46c9-b27d-15d84abc302f" providerId="ADAL" clId="{9611A5DC-251A-452B-8F05-DB72C139BB36}" dt="2022-01-18T05:45:22.306" v="25" actId="1076"/>
          <ac:picMkLst>
            <pc:docMk/>
            <pc:sldMk cId="3028321389" sldId="627"/>
            <ac:picMk id="2" creationId="{00000000-0000-0000-0000-000000000000}"/>
          </ac:picMkLst>
        </pc:picChg>
      </pc:sldChg>
      <pc:sldChg chg="modSp mod">
        <pc:chgData name="Ayan Daluz" userId="befa8149-c6af-46c9-b27d-15d84abc302f" providerId="ADAL" clId="{9611A5DC-251A-452B-8F05-DB72C139BB36}" dt="2022-01-18T05:46:43.570" v="50" actId="14100"/>
        <pc:sldMkLst>
          <pc:docMk/>
          <pc:sldMk cId="766197680" sldId="714"/>
        </pc:sldMkLst>
        <pc:spChg chg="mod">
          <ac:chgData name="Ayan Daluz" userId="befa8149-c6af-46c9-b27d-15d84abc302f" providerId="ADAL" clId="{9611A5DC-251A-452B-8F05-DB72C139BB36}" dt="2022-01-18T05:46:38.466" v="48" actId="14100"/>
          <ac:spMkLst>
            <pc:docMk/>
            <pc:sldMk cId="766197680" sldId="714"/>
            <ac:spMk id="21" creationId="{042D9E7B-D1BB-4A59-8D12-11E6C2FA55AC}"/>
          </ac:spMkLst>
        </pc:spChg>
        <pc:picChg chg="mod">
          <ac:chgData name="Ayan Daluz" userId="befa8149-c6af-46c9-b27d-15d84abc302f" providerId="ADAL" clId="{9611A5DC-251A-452B-8F05-DB72C139BB36}" dt="2022-01-18T05:46:43.570" v="50" actId="14100"/>
          <ac:picMkLst>
            <pc:docMk/>
            <pc:sldMk cId="766197680" sldId="714"/>
            <ac:picMk id="2" creationId="{00000000-0000-0000-0000-000000000000}"/>
          </ac:picMkLst>
        </pc:picChg>
      </pc:sldChg>
      <pc:sldChg chg="modSp mod">
        <pc:chgData name="Ayan Daluz" userId="befa8149-c6af-46c9-b27d-15d84abc302f" providerId="ADAL" clId="{9611A5DC-251A-452B-8F05-DB72C139BB36}" dt="2022-01-18T05:47:03.050" v="56" actId="14100"/>
        <pc:sldMkLst>
          <pc:docMk/>
          <pc:sldMk cId="3741185638" sldId="719"/>
        </pc:sldMkLst>
        <pc:spChg chg="mod">
          <ac:chgData name="Ayan Daluz" userId="befa8149-c6af-46c9-b27d-15d84abc302f" providerId="ADAL" clId="{9611A5DC-251A-452B-8F05-DB72C139BB36}" dt="2022-01-18T05:46:59.146" v="54" actId="14100"/>
          <ac:spMkLst>
            <pc:docMk/>
            <pc:sldMk cId="3741185638" sldId="719"/>
            <ac:spMk id="21" creationId="{042D9E7B-D1BB-4A59-8D12-11E6C2FA55AC}"/>
          </ac:spMkLst>
        </pc:spChg>
        <pc:picChg chg="mod">
          <ac:chgData name="Ayan Daluz" userId="befa8149-c6af-46c9-b27d-15d84abc302f" providerId="ADAL" clId="{9611A5DC-251A-452B-8F05-DB72C139BB36}" dt="2022-01-18T05:47:03.050" v="56" actId="14100"/>
          <ac:picMkLst>
            <pc:docMk/>
            <pc:sldMk cId="3741185638" sldId="719"/>
            <ac:picMk id="2" creationId="{00000000-0000-0000-0000-000000000000}"/>
          </ac:picMkLst>
        </pc:picChg>
      </pc:sldChg>
      <pc:sldChg chg="modSp mod">
        <pc:chgData name="Ayan Daluz" userId="befa8149-c6af-46c9-b27d-15d84abc302f" providerId="ADAL" clId="{9611A5DC-251A-452B-8F05-DB72C139BB36}" dt="2022-01-17T22:53:07.392" v="14" actId="20577"/>
        <pc:sldMkLst>
          <pc:docMk/>
          <pc:sldMk cId="1761302241" sldId="734"/>
        </pc:sldMkLst>
        <pc:spChg chg="mod">
          <ac:chgData name="Ayan Daluz" userId="befa8149-c6af-46c9-b27d-15d84abc302f" providerId="ADAL" clId="{9611A5DC-251A-452B-8F05-DB72C139BB36}" dt="2022-01-17T22:53:07.392" v="14" actId="20577"/>
          <ac:spMkLst>
            <pc:docMk/>
            <pc:sldMk cId="1761302241" sldId="734"/>
            <ac:spMk id="7" creationId="{DAA945A5-8FEA-4C12-8848-FA2AE3698B17}"/>
          </ac:spMkLst>
        </pc:spChg>
      </pc:sldChg>
      <pc:sldChg chg="modSp mod">
        <pc:chgData name="Ayan Daluz" userId="befa8149-c6af-46c9-b27d-15d84abc302f" providerId="ADAL" clId="{9611A5DC-251A-452B-8F05-DB72C139BB36}" dt="2022-01-17T22:52:48.122" v="12" actId="20577"/>
        <pc:sldMkLst>
          <pc:docMk/>
          <pc:sldMk cId="1430151851" sldId="773"/>
        </pc:sldMkLst>
        <pc:spChg chg="mod">
          <ac:chgData name="Ayan Daluz" userId="befa8149-c6af-46c9-b27d-15d84abc302f" providerId="ADAL" clId="{9611A5DC-251A-452B-8F05-DB72C139BB36}" dt="2022-01-17T22:52:48.122" v="12" actId="20577"/>
          <ac:spMkLst>
            <pc:docMk/>
            <pc:sldMk cId="1430151851" sldId="773"/>
            <ac:spMk id="12" creationId="{70AB3EF6-BB7D-4D73-9C21-731770A78952}"/>
          </ac:spMkLst>
        </pc:spChg>
      </pc:sldChg>
      <pc:sldChg chg="modSp mod">
        <pc:chgData name="Ayan Daluz" userId="befa8149-c6af-46c9-b27d-15d84abc302f" providerId="ADAL" clId="{9611A5DC-251A-452B-8F05-DB72C139BB36}" dt="2022-01-18T05:45:12.770" v="21" actId="14100"/>
        <pc:sldMkLst>
          <pc:docMk/>
          <pc:sldMk cId="1739753545" sldId="775"/>
        </pc:sldMkLst>
        <pc:spChg chg="mod">
          <ac:chgData name="Ayan Daluz" userId="befa8149-c6af-46c9-b27d-15d84abc302f" providerId="ADAL" clId="{9611A5DC-251A-452B-8F05-DB72C139BB36}" dt="2022-01-18T05:45:09.610" v="19" actId="14100"/>
          <ac:spMkLst>
            <pc:docMk/>
            <pc:sldMk cId="1739753545" sldId="775"/>
            <ac:spMk id="21" creationId="{042D9E7B-D1BB-4A59-8D12-11E6C2FA55AC}"/>
          </ac:spMkLst>
        </pc:spChg>
        <pc:picChg chg="mod">
          <ac:chgData name="Ayan Daluz" userId="befa8149-c6af-46c9-b27d-15d84abc302f" providerId="ADAL" clId="{9611A5DC-251A-452B-8F05-DB72C139BB36}" dt="2022-01-18T05:45:12.770" v="21" actId="14100"/>
          <ac:picMkLst>
            <pc:docMk/>
            <pc:sldMk cId="1739753545" sldId="775"/>
            <ac:picMk id="2" creationId="{00000000-0000-0000-0000-000000000000}"/>
          </ac:picMkLst>
        </pc:picChg>
      </pc:sldChg>
      <pc:sldChg chg="modSp mod">
        <pc:chgData name="Ayan Daluz" userId="befa8149-c6af-46c9-b27d-15d84abc302f" providerId="ADAL" clId="{9611A5DC-251A-452B-8F05-DB72C139BB36}" dt="2022-01-18T05:45:30.202" v="28" actId="14100"/>
        <pc:sldMkLst>
          <pc:docMk/>
          <pc:sldMk cId="1118905010" sldId="776"/>
        </pc:sldMkLst>
        <pc:spChg chg="mod">
          <ac:chgData name="Ayan Daluz" userId="befa8149-c6af-46c9-b27d-15d84abc302f" providerId="ADAL" clId="{9611A5DC-251A-452B-8F05-DB72C139BB36}" dt="2022-01-18T05:45:26.778" v="26" actId="14100"/>
          <ac:spMkLst>
            <pc:docMk/>
            <pc:sldMk cId="1118905010" sldId="776"/>
            <ac:spMk id="21" creationId="{042D9E7B-D1BB-4A59-8D12-11E6C2FA55AC}"/>
          </ac:spMkLst>
        </pc:spChg>
        <pc:picChg chg="mod">
          <ac:chgData name="Ayan Daluz" userId="befa8149-c6af-46c9-b27d-15d84abc302f" providerId="ADAL" clId="{9611A5DC-251A-452B-8F05-DB72C139BB36}" dt="2022-01-18T05:45:30.202" v="28" actId="14100"/>
          <ac:picMkLst>
            <pc:docMk/>
            <pc:sldMk cId="1118905010" sldId="776"/>
            <ac:picMk id="2" creationId="{00000000-0000-0000-0000-000000000000}"/>
          </ac:picMkLst>
        </pc:picChg>
      </pc:sldChg>
      <pc:sldChg chg="modSp mod">
        <pc:chgData name="Ayan Daluz" userId="befa8149-c6af-46c9-b27d-15d84abc302f" providerId="ADAL" clId="{9611A5DC-251A-452B-8F05-DB72C139BB36}" dt="2022-01-18T05:45:38.186" v="31" actId="14100"/>
        <pc:sldMkLst>
          <pc:docMk/>
          <pc:sldMk cId="2605941446" sldId="779"/>
        </pc:sldMkLst>
        <pc:spChg chg="mod">
          <ac:chgData name="Ayan Daluz" userId="befa8149-c6af-46c9-b27d-15d84abc302f" providerId="ADAL" clId="{9611A5DC-251A-452B-8F05-DB72C139BB36}" dt="2022-01-18T05:45:34.313" v="29" actId="14100"/>
          <ac:spMkLst>
            <pc:docMk/>
            <pc:sldMk cId="2605941446" sldId="779"/>
            <ac:spMk id="21" creationId="{042D9E7B-D1BB-4A59-8D12-11E6C2FA55AC}"/>
          </ac:spMkLst>
        </pc:spChg>
        <pc:picChg chg="mod">
          <ac:chgData name="Ayan Daluz" userId="befa8149-c6af-46c9-b27d-15d84abc302f" providerId="ADAL" clId="{9611A5DC-251A-452B-8F05-DB72C139BB36}" dt="2022-01-18T05:45:38.186" v="31" actId="14100"/>
          <ac:picMkLst>
            <pc:docMk/>
            <pc:sldMk cId="2605941446" sldId="779"/>
            <ac:picMk id="2" creationId="{00000000-0000-0000-0000-000000000000}"/>
          </ac:picMkLst>
        </pc:picChg>
      </pc:sldChg>
      <pc:sldChg chg="modSp mod">
        <pc:chgData name="Ayan Daluz" userId="befa8149-c6af-46c9-b27d-15d84abc302f" providerId="ADAL" clId="{9611A5DC-251A-452B-8F05-DB72C139BB36}" dt="2022-01-18T05:45:48.018" v="34" actId="14100"/>
        <pc:sldMkLst>
          <pc:docMk/>
          <pc:sldMk cId="4042698289" sldId="781"/>
        </pc:sldMkLst>
        <pc:spChg chg="mod">
          <ac:chgData name="Ayan Daluz" userId="befa8149-c6af-46c9-b27d-15d84abc302f" providerId="ADAL" clId="{9611A5DC-251A-452B-8F05-DB72C139BB36}" dt="2022-01-17T22:53:32.075" v="15" actId="20577"/>
          <ac:spMkLst>
            <pc:docMk/>
            <pc:sldMk cId="4042698289" sldId="781"/>
            <ac:spMk id="12" creationId="{70AB3EF6-BB7D-4D73-9C21-731770A78952}"/>
          </ac:spMkLst>
        </pc:spChg>
        <pc:spChg chg="mod">
          <ac:chgData name="Ayan Daluz" userId="befa8149-c6af-46c9-b27d-15d84abc302f" providerId="ADAL" clId="{9611A5DC-251A-452B-8F05-DB72C139BB36}" dt="2022-01-18T05:45:44.257" v="32" actId="14100"/>
          <ac:spMkLst>
            <pc:docMk/>
            <pc:sldMk cId="4042698289" sldId="781"/>
            <ac:spMk id="21" creationId="{042D9E7B-D1BB-4A59-8D12-11E6C2FA55AC}"/>
          </ac:spMkLst>
        </pc:spChg>
        <pc:picChg chg="mod">
          <ac:chgData name="Ayan Daluz" userId="befa8149-c6af-46c9-b27d-15d84abc302f" providerId="ADAL" clId="{9611A5DC-251A-452B-8F05-DB72C139BB36}" dt="2022-01-18T05:45:48.018" v="34" actId="14100"/>
          <ac:picMkLst>
            <pc:docMk/>
            <pc:sldMk cId="4042698289" sldId="781"/>
            <ac:picMk id="3" creationId="{00000000-0000-0000-0000-000000000000}"/>
          </ac:picMkLst>
        </pc:picChg>
      </pc:sldChg>
      <pc:sldChg chg="modSp mod">
        <pc:chgData name="Ayan Daluz" userId="befa8149-c6af-46c9-b27d-15d84abc302f" providerId="ADAL" clId="{9611A5DC-251A-452B-8F05-DB72C139BB36}" dt="2022-01-18T05:45:57.226" v="37" actId="14100"/>
        <pc:sldMkLst>
          <pc:docMk/>
          <pc:sldMk cId="1266937308" sldId="793"/>
        </pc:sldMkLst>
        <pc:spChg chg="mod">
          <ac:chgData name="Ayan Daluz" userId="befa8149-c6af-46c9-b27d-15d84abc302f" providerId="ADAL" clId="{9611A5DC-251A-452B-8F05-DB72C139BB36}" dt="2022-01-18T05:45:53.746" v="35" actId="14100"/>
          <ac:spMkLst>
            <pc:docMk/>
            <pc:sldMk cId="1266937308" sldId="793"/>
            <ac:spMk id="21" creationId="{042D9E7B-D1BB-4A59-8D12-11E6C2FA55AC}"/>
          </ac:spMkLst>
        </pc:spChg>
        <pc:picChg chg="mod">
          <ac:chgData name="Ayan Daluz" userId="befa8149-c6af-46c9-b27d-15d84abc302f" providerId="ADAL" clId="{9611A5DC-251A-452B-8F05-DB72C139BB36}" dt="2022-01-18T05:45:57.226" v="37" actId="14100"/>
          <ac:picMkLst>
            <pc:docMk/>
            <pc:sldMk cId="1266937308" sldId="793"/>
            <ac:picMk id="2" creationId="{00000000-0000-0000-0000-000000000000}"/>
          </ac:picMkLst>
        </pc:picChg>
      </pc:sldChg>
      <pc:sldChg chg="modSp mod">
        <pc:chgData name="Ayan Daluz" userId="befa8149-c6af-46c9-b27d-15d84abc302f" providerId="ADAL" clId="{9611A5DC-251A-452B-8F05-DB72C139BB36}" dt="2022-01-18T05:46:20.028" v="43" actId="14100"/>
        <pc:sldMkLst>
          <pc:docMk/>
          <pc:sldMk cId="3616321168" sldId="797"/>
        </pc:sldMkLst>
        <pc:spChg chg="mod">
          <ac:chgData name="Ayan Daluz" userId="befa8149-c6af-46c9-b27d-15d84abc302f" providerId="ADAL" clId="{9611A5DC-251A-452B-8F05-DB72C139BB36}" dt="2022-01-18T05:46:15.474" v="41" actId="14100"/>
          <ac:spMkLst>
            <pc:docMk/>
            <pc:sldMk cId="3616321168" sldId="797"/>
            <ac:spMk id="21" creationId="{042D9E7B-D1BB-4A59-8D12-11E6C2FA55AC}"/>
          </ac:spMkLst>
        </pc:spChg>
        <pc:picChg chg="mod">
          <ac:chgData name="Ayan Daluz" userId="befa8149-c6af-46c9-b27d-15d84abc302f" providerId="ADAL" clId="{9611A5DC-251A-452B-8F05-DB72C139BB36}" dt="2022-01-18T05:46:20.028" v="43" actId="14100"/>
          <ac:picMkLst>
            <pc:docMk/>
            <pc:sldMk cId="3616321168" sldId="797"/>
            <ac:picMk id="2" creationId="{00000000-0000-0000-0000-000000000000}"/>
          </ac:picMkLst>
        </pc:picChg>
      </pc:sldChg>
      <pc:sldChg chg="modSp mod">
        <pc:chgData name="Ayan Daluz" userId="befa8149-c6af-46c9-b27d-15d84abc302f" providerId="ADAL" clId="{9611A5DC-251A-452B-8F05-DB72C139BB36}" dt="2022-01-18T05:46:31.322" v="47" actId="1076"/>
        <pc:sldMkLst>
          <pc:docMk/>
          <pc:sldMk cId="3430221332" sldId="799"/>
        </pc:sldMkLst>
        <pc:spChg chg="mod">
          <ac:chgData name="Ayan Daluz" userId="befa8149-c6af-46c9-b27d-15d84abc302f" providerId="ADAL" clId="{9611A5DC-251A-452B-8F05-DB72C139BB36}" dt="2022-01-18T05:46:25.466" v="44" actId="14100"/>
          <ac:spMkLst>
            <pc:docMk/>
            <pc:sldMk cId="3430221332" sldId="799"/>
            <ac:spMk id="21" creationId="{042D9E7B-D1BB-4A59-8D12-11E6C2FA55AC}"/>
          </ac:spMkLst>
        </pc:spChg>
        <pc:picChg chg="mod">
          <ac:chgData name="Ayan Daluz" userId="befa8149-c6af-46c9-b27d-15d84abc302f" providerId="ADAL" clId="{9611A5DC-251A-452B-8F05-DB72C139BB36}" dt="2022-01-18T05:46:31.322" v="47" actId="1076"/>
          <ac:picMkLst>
            <pc:docMk/>
            <pc:sldMk cId="3430221332" sldId="799"/>
            <ac:picMk id="2" creationId="{00000000-0000-0000-0000-000000000000}"/>
          </ac:picMkLst>
        </pc:picChg>
      </pc:sldChg>
      <pc:sldChg chg="modSp mod">
        <pc:chgData name="Ayan Daluz" userId="befa8149-c6af-46c9-b27d-15d84abc302f" providerId="ADAL" clId="{9611A5DC-251A-452B-8F05-DB72C139BB36}" dt="2022-01-18T05:46:52.258" v="53" actId="14100"/>
        <pc:sldMkLst>
          <pc:docMk/>
          <pc:sldMk cId="2911500344" sldId="804"/>
        </pc:sldMkLst>
        <pc:spChg chg="mod">
          <ac:chgData name="Ayan Daluz" userId="befa8149-c6af-46c9-b27d-15d84abc302f" providerId="ADAL" clId="{9611A5DC-251A-452B-8F05-DB72C139BB36}" dt="2022-01-18T05:46:49.074" v="51" actId="14100"/>
          <ac:spMkLst>
            <pc:docMk/>
            <pc:sldMk cId="2911500344" sldId="804"/>
            <ac:spMk id="21" creationId="{042D9E7B-D1BB-4A59-8D12-11E6C2FA55AC}"/>
          </ac:spMkLst>
        </pc:spChg>
        <pc:picChg chg="mod">
          <ac:chgData name="Ayan Daluz" userId="befa8149-c6af-46c9-b27d-15d84abc302f" providerId="ADAL" clId="{9611A5DC-251A-452B-8F05-DB72C139BB36}" dt="2022-01-18T05:46:52.258" v="53" actId="14100"/>
          <ac:picMkLst>
            <pc:docMk/>
            <pc:sldMk cId="2911500344" sldId="804"/>
            <ac:picMk id="3" creationId="{00000000-0000-0000-0000-000000000000}"/>
          </ac:picMkLst>
        </pc:picChg>
      </pc:sldChg>
      <pc:sldChg chg="modSp mod">
        <pc:chgData name="Ayan Daluz" userId="befa8149-c6af-46c9-b27d-15d84abc302f" providerId="ADAL" clId="{9611A5DC-251A-452B-8F05-DB72C139BB36}" dt="2022-01-18T05:47:14.978" v="61" actId="14100"/>
        <pc:sldMkLst>
          <pc:docMk/>
          <pc:sldMk cId="3794857329" sldId="808"/>
        </pc:sldMkLst>
        <pc:spChg chg="mod">
          <ac:chgData name="Ayan Daluz" userId="befa8149-c6af-46c9-b27d-15d84abc302f" providerId="ADAL" clId="{9611A5DC-251A-452B-8F05-DB72C139BB36}" dt="2022-01-18T05:47:14.978" v="61" actId="14100"/>
          <ac:spMkLst>
            <pc:docMk/>
            <pc:sldMk cId="3794857329" sldId="808"/>
            <ac:spMk id="21" creationId="{042D9E7B-D1BB-4A59-8D12-11E6C2FA55AC}"/>
          </ac:spMkLst>
        </pc:spChg>
        <pc:picChg chg="mod">
          <ac:chgData name="Ayan Daluz" userId="befa8149-c6af-46c9-b27d-15d84abc302f" providerId="ADAL" clId="{9611A5DC-251A-452B-8F05-DB72C139BB36}" dt="2022-01-18T05:47:13.490" v="60" actId="1076"/>
          <ac:picMkLst>
            <pc:docMk/>
            <pc:sldMk cId="3794857329" sldId="808"/>
            <ac:picMk id="2" creationId="{00000000-0000-0000-0000-000000000000}"/>
          </ac:picMkLst>
        </pc:picChg>
      </pc:sldChg>
      <pc:sldChg chg="modSp mod">
        <pc:chgData name="Ayan Daluz" userId="befa8149-c6af-46c9-b27d-15d84abc302f" providerId="ADAL" clId="{9611A5DC-251A-452B-8F05-DB72C139BB36}" dt="2022-01-18T05:46:06.826" v="40" actId="14100"/>
        <pc:sldMkLst>
          <pc:docMk/>
          <pc:sldMk cId="3321562488" sldId="814"/>
        </pc:sldMkLst>
        <pc:spChg chg="mod">
          <ac:chgData name="Ayan Daluz" userId="befa8149-c6af-46c9-b27d-15d84abc302f" providerId="ADAL" clId="{9611A5DC-251A-452B-8F05-DB72C139BB36}" dt="2022-01-18T05:46:03.658" v="38" actId="14100"/>
          <ac:spMkLst>
            <pc:docMk/>
            <pc:sldMk cId="3321562488" sldId="814"/>
            <ac:spMk id="21" creationId="{042D9E7B-D1BB-4A59-8D12-11E6C2FA55AC}"/>
          </ac:spMkLst>
        </pc:spChg>
        <pc:picChg chg="mod">
          <ac:chgData name="Ayan Daluz" userId="befa8149-c6af-46c9-b27d-15d84abc302f" providerId="ADAL" clId="{9611A5DC-251A-452B-8F05-DB72C139BB36}" dt="2022-01-18T05:46:06.826" v="40" actId="14100"/>
          <ac:picMkLst>
            <pc:docMk/>
            <pc:sldMk cId="3321562488" sldId="814"/>
            <ac:picMk id="2" creationId="{00000000-0000-0000-0000-000000000000}"/>
          </ac:picMkLst>
        </pc:picChg>
      </pc:sldChg>
    </pc:docChg>
  </pc:docChgLst>
  <pc:docChgLst>
    <pc:chgData name="Ayan Daluz" userId="befa8149-c6af-46c9-b27d-15d84abc302f" providerId="ADAL" clId="{D65201C3-2B86-4C2D-ADAC-0352AA50D753}"/>
    <pc:docChg chg="undo redo custSel modSld">
      <pc:chgData name="Ayan Daluz" userId="befa8149-c6af-46c9-b27d-15d84abc302f" providerId="ADAL" clId="{D65201C3-2B86-4C2D-ADAC-0352AA50D753}" dt="2022-08-16T02:43:41.724" v="147" actId="20577"/>
      <pc:docMkLst>
        <pc:docMk/>
      </pc:docMkLst>
      <pc:sldChg chg="modSp mod delCm">
        <pc:chgData name="Ayan Daluz" userId="befa8149-c6af-46c9-b27d-15d84abc302f" providerId="ADAL" clId="{D65201C3-2B86-4C2D-ADAC-0352AA50D753}" dt="2022-08-15T08:29:29.188" v="115" actId="1592"/>
        <pc:sldMkLst>
          <pc:docMk/>
          <pc:sldMk cId="623038521" sldId="506"/>
        </pc:sldMkLst>
        <pc:spChg chg="mod">
          <ac:chgData name="Ayan Daluz" userId="befa8149-c6af-46c9-b27d-15d84abc302f" providerId="ADAL" clId="{D65201C3-2B86-4C2D-ADAC-0352AA50D753}" dt="2022-08-15T08:28:27.288" v="72" actId="20577"/>
          <ac:spMkLst>
            <pc:docMk/>
            <pc:sldMk cId="623038521" sldId="506"/>
            <ac:spMk id="3" creationId="{042D9E7B-D1BB-4A59-8D12-11E6C2FA55AC}"/>
          </ac:spMkLst>
        </pc:spChg>
      </pc:sldChg>
      <pc:sldChg chg="modSp mod delCm">
        <pc:chgData name="Ayan Daluz" userId="befa8149-c6af-46c9-b27d-15d84abc302f" providerId="ADAL" clId="{D65201C3-2B86-4C2D-ADAC-0352AA50D753}" dt="2022-08-15T08:29:29.177" v="100" actId="1592"/>
        <pc:sldMkLst>
          <pc:docMk/>
          <pc:sldMk cId="3558278449" sldId="624"/>
        </pc:sldMkLst>
        <pc:spChg chg="mod">
          <ac:chgData name="Ayan Daluz" userId="befa8149-c6af-46c9-b27d-15d84abc302f" providerId="ADAL" clId="{D65201C3-2B86-4C2D-ADAC-0352AA50D753}" dt="2022-08-15T08:26:20.987" v="23" actId="207"/>
          <ac:spMkLst>
            <pc:docMk/>
            <pc:sldMk cId="3558278449" sldId="624"/>
            <ac:spMk id="21" creationId="{042D9E7B-D1BB-4A59-8D12-11E6C2FA55AC}"/>
          </ac:spMkLst>
        </pc:spChg>
      </pc:sldChg>
      <pc:sldChg chg="delCm">
        <pc:chgData name="Ayan Daluz" userId="befa8149-c6af-46c9-b27d-15d84abc302f" providerId="ADAL" clId="{D65201C3-2B86-4C2D-ADAC-0352AA50D753}" dt="2022-08-15T08:29:29.181" v="104" actId="1592"/>
        <pc:sldMkLst>
          <pc:docMk/>
          <pc:sldMk cId="3028321389" sldId="627"/>
        </pc:sldMkLst>
      </pc:sldChg>
      <pc:sldChg chg="delCm">
        <pc:chgData name="Ayan Daluz" userId="befa8149-c6af-46c9-b27d-15d84abc302f" providerId="ADAL" clId="{D65201C3-2B86-4C2D-ADAC-0352AA50D753}" dt="2022-08-15T08:29:29.182" v="105" actId="1592"/>
        <pc:sldMkLst>
          <pc:docMk/>
          <pc:sldMk cId="3932759545" sldId="633"/>
        </pc:sldMkLst>
      </pc:sldChg>
      <pc:sldChg chg="delCm">
        <pc:chgData name="Ayan Daluz" userId="befa8149-c6af-46c9-b27d-15d84abc302f" providerId="ADAL" clId="{D65201C3-2B86-4C2D-ADAC-0352AA50D753}" dt="2022-08-15T08:29:29.185" v="109" actId="1592"/>
        <pc:sldMkLst>
          <pc:docMk/>
          <pc:sldMk cId="158278854" sldId="713"/>
        </pc:sldMkLst>
      </pc:sldChg>
      <pc:sldChg chg="delCm">
        <pc:chgData name="Ayan Daluz" userId="befa8149-c6af-46c9-b27d-15d84abc302f" providerId="ADAL" clId="{D65201C3-2B86-4C2D-ADAC-0352AA50D753}" dt="2022-08-15T08:29:29.186" v="111" actId="1592"/>
        <pc:sldMkLst>
          <pc:docMk/>
          <pc:sldMk cId="3741185638" sldId="719"/>
        </pc:sldMkLst>
      </pc:sldChg>
      <pc:sldChg chg="modSp mod delCm">
        <pc:chgData name="Ayan Daluz" userId="befa8149-c6af-46c9-b27d-15d84abc302f" providerId="ADAL" clId="{D65201C3-2B86-4C2D-ADAC-0352AA50D753}" dt="2022-08-15T08:29:29.179" v="102" actId="1592"/>
        <pc:sldMkLst>
          <pc:docMk/>
          <pc:sldMk cId="1739753545" sldId="775"/>
        </pc:sldMkLst>
        <pc:spChg chg="mod">
          <ac:chgData name="Ayan Daluz" userId="befa8149-c6af-46c9-b27d-15d84abc302f" providerId="ADAL" clId="{D65201C3-2B86-4C2D-ADAC-0352AA50D753}" dt="2022-08-15T08:26:51.885" v="29" actId="1076"/>
          <ac:spMkLst>
            <pc:docMk/>
            <pc:sldMk cId="1739753545" sldId="775"/>
            <ac:spMk id="21" creationId="{042D9E7B-D1BB-4A59-8D12-11E6C2FA55AC}"/>
          </ac:spMkLst>
        </pc:spChg>
      </pc:sldChg>
      <pc:sldChg chg="delCm">
        <pc:chgData name="Ayan Daluz" userId="befa8149-c6af-46c9-b27d-15d84abc302f" providerId="ADAL" clId="{D65201C3-2B86-4C2D-ADAC-0352AA50D753}" dt="2022-08-15T08:29:29.183" v="106" actId="1592"/>
        <pc:sldMkLst>
          <pc:docMk/>
          <pc:sldMk cId="1266937308" sldId="793"/>
        </pc:sldMkLst>
      </pc:sldChg>
      <pc:sldChg chg="delCm">
        <pc:chgData name="Ayan Daluz" userId="befa8149-c6af-46c9-b27d-15d84abc302f" providerId="ADAL" clId="{D65201C3-2B86-4C2D-ADAC-0352AA50D753}" dt="2022-08-15T08:29:29.185" v="108" actId="1592"/>
        <pc:sldMkLst>
          <pc:docMk/>
          <pc:sldMk cId="3616321168" sldId="797"/>
        </pc:sldMkLst>
      </pc:sldChg>
      <pc:sldChg chg="addSp delSp modSp mod delCm">
        <pc:chgData name="Ayan Daluz" userId="befa8149-c6af-46c9-b27d-15d84abc302f" providerId="ADAL" clId="{D65201C3-2B86-4C2D-ADAC-0352AA50D753}" dt="2022-08-15T08:29:29.186" v="110" actId="1592"/>
        <pc:sldMkLst>
          <pc:docMk/>
          <pc:sldMk cId="2911500344" sldId="804"/>
        </pc:sldMkLst>
        <pc:picChg chg="add mod">
          <ac:chgData name="Ayan Daluz" userId="befa8149-c6af-46c9-b27d-15d84abc302f" providerId="ADAL" clId="{D65201C3-2B86-4C2D-ADAC-0352AA50D753}" dt="2022-08-15T08:27:47.789" v="34" actId="1076"/>
          <ac:picMkLst>
            <pc:docMk/>
            <pc:sldMk cId="2911500344" sldId="804"/>
            <ac:picMk id="2" creationId="{BCEA3F05-C74A-4157-E358-7CFFD2945A84}"/>
          </ac:picMkLst>
        </pc:picChg>
        <pc:picChg chg="del">
          <ac:chgData name="Ayan Daluz" userId="befa8149-c6af-46c9-b27d-15d84abc302f" providerId="ADAL" clId="{D65201C3-2B86-4C2D-ADAC-0352AA50D753}" dt="2022-08-15T08:27:43.542" v="30" actId="478"/>
          <ac:picMkLst>
            <pc:docMk/>
            <pc:sldMk cId="2911500344" sldId="804"/>
            <ac:picMk id="3" creationId="{00000000-0000-0000-0000-000000000000}"/>
          </ac:picMkLst>
        </pc:picChg>
      </pc:sldChg>
      <pc:sldChg chg="delCm">
        <pc:chgData name="Ayan Daluz" userId="befa8149-c6af-46c9-b27d-15d84abc302f" providerId="ADAL" clId="{D65201C3-2B86-4C2D-ADAC-0352AA50D753}" dt="2022-08-15T08:29:29.187" v="112" actId="1592"/>
        <pc:sldMkLst>
          <pc:docMk/>
          <pc:sldMk cId="3794857329" sldId="808"/>
        </pc:sldMkLst>
      </pc:sldChg>
      <pc:sldChg chg="modSp mod delCm">
        <pc:chgData name="Ayan Daluz" userId="befa8149-c6af-46c9-b27d-15d84abc302f" providerId="ADAL" clId="{D65201C3-2B86-4C2D-ADAC-0352AA50D753}" dt="2022-08-15T08:29:29.187" v="113" actId="1592"/>
        <pc:sldMkLst>
          <pc:docMk/>
          <pc:sldMk cId="190774465" sldId="809"/>
        </pc:sldMkLst>
        <pc:spChg chg="mod">
          <ac:chgData name="Ayan Daluz" userId="befa8149-c6af-46c9-b27d-15d84abc302f" providerId="ADAL" clId="{D65201C3-2B86-4C2D-ADAC-0352AA50D753}" dt="2022-08-15T08:28:06.027" v="35" actId="207"/>
          <ac:spMkLst>
            <pc:docMk/>
            <pc:sldMk cId="190774465" sldId="809"/>
            <ac:spMk id="21" creationId="{042D9E7B-D1BB-4A59-8D12-11E6C2FA55AC}"/>
          </ac:spMkLst>
        </pc:spChg>
      </pc:sldChg>
      <pc:sldChg chg="modSp mod delCm">
        <pc:chgData name="Ayan Daluz" userId="befa8149-c6af-46c9-b27d-15d84abc302f" providerId="ADAL" clId="{D65201C3-2B86-4C2D-ADAC-0352AA50D753}" dt="2022-08-15T08:29:29.188" v="114" actId="1592"/>
        <pc:sldMkLst>
          <pc:docMk/>
          <pc:sldMk cId="4045485075" sldId="810"/>
        </pc:sldMkLst>
        <pc:spChg chg="mod">
          <ac:chgData name="Ayan Daluz" userId="befa8149-c6af-46c9-b27d-15d84abc302f" providerId="ADAL" clId="{D65201C3-2B86-4C2D-ADAC-0352AA50D753}" dt="2022-08-15T08:28:11.270" v="36"/>
          <ac:spMkLst>
            <pc:docMk/>
            <pc:sldMk cId="4045485075" sldId="810"/>
            <ac:spMk id="21" creationId="{042D9E7B-D1BB-4A59-8D12-11E6C2FA55AC}"/>
          </ac:spMkLst>
        </pc:spChg>
      </pc:sldChg>
      <pc:sldChg chg="modSp mod">
        <pc:chgData name="Ayan Daluz" userId="befa8149-c6af-46c9-b27d-15d84abc302f" providerId="ADAL" clId="{D65201C3-2B86-4C2D-ADAC-0352AA50D753}" dt="2022-08-16T02:43:41.724" v="147" actId="20577"/>
        <pc:sldMkLst>
          <pc:docMk/>
          <pc:sldMk cId="657875371" sldId="812"/>
        </pc:sldMkLst>
        <pc:graphicFrameChg chg="mod modGraphic">
          <ac:chgData name="Ayan Daluz" userId="befa8149-c6af-46c9-b27d-15d84abc302f" providerId="ADAL" clId="{D65201C3-2B86-4C2D-ADAC-0352AA50D753}" dt="2022-08-16T02:43:41.724" v="147" actId="20577"/>
          <ac:graphicFrameMkLst>
            <pc:docMk/>
            <pc:sldMk cId="657875371" sldId="812"/>
            <ac:graphicFrameMk id="7" creationId="{4DAE5A8B-7EDC-4450-B127-C7D9FED6FB6F}"/>
          </ac:graphicFrameMkLst>
        </pc:graphicFrameChg>
      </pc:sldChg>
      <pc:sldChg chg="modSp mod delCm">
        <pc:chgData name="Ayan Daluz" userId="befa8149-c6af-46c9-b27d-15d84abc302f" providerId="ADAL" clId="{D65201C3-2B86-4C2D-ADAC-0352AA50D753}" dt="2022-08-15T08:29:29.179" v="101" actId="1592"/>
        <pc:sldMkLst>
          <pc:docMk/>
          <pc:sldMk cId="3725729500" sldId="813"/>
        </pc:sldMkLst>
        <pc:spChg chg="mod">
          <ac:chgData name="Ayan Daluz" userId="befa8149-c6af-46c9-b27d-15d84abc302f" providerId="ADAL" clId="{D65201C3-2B86-4C2D-ADAC-0352AA50D753}" dt="2022-08-15T08:26:42.311" v="27" actId="207"/>
          <ac:spMkLst>
            <pc:docMk/>
            <pc:sldMk cId="3725729500" sldId="813"/>
            <ac:spMk id="21" creationId="{042D9E7B-D1BB-4A59-8D12-11E6C2FA55AC}"/>
          </ac:spMkLst>
        </pc:spChg>
      </pc:sldChg>
      <pc:sldChg chg="delCm">
        <pc:chgData name="Ayan Daluz" userId="befa8149-c6af-46c9-b27d-15d84abc302f" providerId="ADAL" clId="{D65201C3-2B86-4C2D-ADAC-0352AA50D753}" dt="2022-08-15T08:29:29.184" v="107" actId="1592"/>
        <pc:sldMkLst>
          <pc:docMk/>
          <pc:sldMk cId="3321562488" sldId="814"/>
        </pc:sldMkLst>
      </pc:sldChg>
      <pc:sldChg chg="modSp mod delCm">
        <pc:chgData name="Ayan Daluz" userId="befa8149-c6af-46c9-b27d-15d84abc302f" providerId="ADAL" clId="{D65201C3-2B86-4C2D-ADAC-0352AA50D753}" dt="2022-08-15T08:29:29.189" v="116" actId="1592"/>
        <pc:sldMkLst>
          <pc:docMk/>
          <pc:sldMk cId="3129849275" sldId="818"/>
        </pc:sldMkLst>
        <pc:spChg chg="mod">
          <ac:chgData name="Ayan Daluz" userId="befa8149-c6af-46c9-b27d-15d84abc302f" providerId="ADAL" clId="{D65201C3-2B86-4C2D-ADAC-0352AA50D753}" dt="2022-08-15T08:28:56.545" v="98"/>
          <ac:spMkLst>
            <pc:docMk/>
            <pc:sldMk cId="3129849275" sldId="818"/>
            <ac:spMk id="5" creationId="{042D9E7B-D1BB-4A59-8D12-11E6C2FA55AC}"/>
          </ac:spMkLst>
        </pc:spChg>
      </pc:sldChg>
    </pc:docChg>
  </pc:docChgLst>
  <pc:docChgLst>
    <pc:chgData name="Bea Montenegro" userId="65d3c91a-73e9-4799-becb-247b768c9783" providerId="ADAL" clId="{2DD6D627-EACC-4AAE-9960-C89407E5C056}"/>
    <pc:docChg chg="modSld">
      <pc:chgData name="Bea Montenegro" userId="65d3c91a-73e9-4799-becb-247b768c9783" providerId="ADAL" clId="{2DD6D627-EACC-4AAE-9960-C89407E5C056}" dt="2022-01-19T03:27:56.780" v="7" actId="20577"/>
      <pc:docMkLst>
        <pc:docMk/>
      </pc:docMkLst>
      <pc:sldChg chg="modSp mod">
        <pc:chgData name="Bea Montenegro" userId="65d3c91a-73e9-4799-becb-247b768c9783" providerId="ADAL" clId="{2DD6D627-EACC-4AAE-9960-C89407E5C056}" dt="2022-01-19T03:27:56.780" v="7" actId="20577"/>
        <pc:sldMkLst>
          <pc:docMk/>
          <pc:sldMk cId="657875371" sldId="812"/>
        </pc:sldMkLst>
        <pc:graphicFrameChg chg="modGraphic">
          <ac:chgData name="Bea Montenegro" userId="65d3c91a-73e9-4799-becb-247b768c9783" providerId="ADAL" clId="{2DD6D627-EACC-4AAE-9960-C89407E5C056}" dt="2022-01-19T03:27:56.780" v="7" actId="20577"/>
          <ac:graphicFrameMkLst>
            <pc:docMk/>
            <pc:sldMk cId="657875371" sldId="812"/>
            <ac:graphicFrameMk id="7" creationId="{4DAE5A8B-7EDC-4450-B127-C7D9FED6FB6F}"/>
          </ac:graphicFrameMkLst>
        </pc:graphicFrameChg>
      </pc:sldChg>
    </pc:docChg>
  </pc:docChgLst>
  <pc:docChgLst>
    <pc:chgData name="Bea Montenegro" userId="65d3c91a-73e9-4799-becb-247b768c9783" providerId="ADAL" clId="{9ED46AC4-301A-49E7-839B-8BE0BEA7F552}"/>
    <pc:docChg chg="modSld">
      <pc:chgData name="Bea Montenegro" userId="65d3c91a-73e9-4799-becb-247b768c9783" providerId="ADAL" clId="{9ED46AC4-301A-49E7-839B-8BE0BEA7F552}" dt="2022-06-08T08:01:50.644" v="5" actId="20577"/>
      <pc:docMkLst>
        <pc:docMk/>
      </pc:docMkLst>
      <pc:sldChg chg="modSp mod">
        <pc:chgData name="Bea Montenegro" userId="65d3c91a-73e9-4799-becb-247b768c9783" providerId="ADAL" clId="{9ED46AC4-301A-49E7-839B-8BE0BEA7F552}" dt="2022-06-08T08:01:50.644" v="5" actId="20577"/>
        <pc:sldMkLst>
          <pc:docMk/>
          <pc:sldMk cId="657875371" sldId="812"/>
        </pc:sldMkLst>
        <pc:graphicFrameChg chg="modGraphic">
          <ac:chgData name="Bea Montenegro" userId="65d3c91a-73e9-4799-becb-247b768c9783" providerId="ADAL" clId="{9ED46AC4-301A-49E7-839B-8BE0BEA7F552}" dt="2022-06-08T08:01:50.644" v="5" actId="20577"/>
          <ac:graphicFrameMkLst>
            <pc:docMk/>
            <pc:sldMk cId="657875371" sldId="812"/>
            <ac:graphicFrameMk id="7" creationId="{4DAE5A8B-7EDC-4450-B127-C7D9FED6FB6F}"/>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2875B-01AA-4A4A-85FD-3E0BB1E0F9A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FCD8C9F-BA8C-47CE-B203-6D8A2CBE2A41}">
      <dgm:prSet phldrT="[Text]" custT="1"/>
      <dgm:spPr/>
      <dgm:t>
        <a:bodyPr/>
        <a:lstStyle/>
        <a:p>
          <a:r>
            <a:rPr lang="en-AU" sz="2200" b="0" dirty="0"/>
            <a:t>Increased client satisfaction</a:t>
          </a:r>
        </a:p>
      </dgm:t>
    </dgm:pt>
    <dgm:pt modelId="{DA551806-6C26-4C6A-9FF9-666C7CDDE565}" type="parTrans" cxnId="{7CDDC388-D3D2-4AF7-B6D3-36E99FD3FFD2}">
      <dgm:prSet/>
      <dgm:spPr/>
      <dgm:t>
        <a:bodyPr/>
        <a:lstStyle/>
        <a:p>
          <a:endParaRPr lang="en-AU" sz="2200" b="0"/>
        </a:p>
      </dgm:t>
    </dgm:pt>
    <dgm:pt modelId="{B983DE10-9D59-41BF-AFFD-B71ECC6C47EB}" type="sibTrans" cxnId="{7CDDC388-D3D2-4AF7-B6D3-36E99FD3FFD2}">
      <dgm:prSet/>
      <dgm:spPr/>
      <dgm:t>
        <a:bodyPr/>
        <a:lstStyle/>
        <a:p>
          <a:endParaRPr lang="en-AU" sz="2200" b="0"/>
        </a:p>
      </dgm:t>
    </dgm:pt>
    <dgm:pt modelId="{457C7982-458A-4672-B2CB-1FA1F8033E09}">
      <dgm:prSet phldrT="[Text]" custT="1"/>
      <dgm:spPr/>
      <dgm:t>
        <a:bodyPr/>
        <a:lstStyle/>
        <a:p>
          <a:r>
            <a:rPr lang="en-PH" sz="2200" b="0" dirty="0"/>
            <a:t>Enhanced communication</a:t>
          </a:r>
          <a:endParaRPr lang="en-AU" sz="2200" b="0" dirty="0"/>
        </a:p>
      </dgm:t>
    </dgm:pt>
    <dgm:pt modelId="{F21C6B9D-5340-4E1B-81D3-D713C580AB63}" type="parTrans" cxnId="{79078CB6-9C6F-4DA1-BAFB-9C3B6D5E079D}">
      <dgm:prSet/>
      <dgm:spPr/>
      <dgm:t>
        <a:bodyPr/>
        <a:lstStyle/>
        <a:p>
          <a:endParaRPr lang="en-AU" sz="2200" b="0"/>
        </a:p>
      </dgm:t>
    </dgm:pt>
    <dgm:pt modelId="{273BA858-790F-4423-A3DB-754698EA6D9F}" type="sibTrans" cxnId="{79078CB6-9C6F-4DA1-BAFB-9C3B6D5E079D}">
      <dgm:prSet/>
      <dgm:spPr/>
      <dgm:t>
        <a:bodyPr/>
        <a:lstStyle/>
        <a:p>
          <a:endParaRPr lang="en-AU" sz="2200" b="0"/>
        </a:p>
      </dgm:t>
    </dgm:pt>
    <dgm:pt modelId="{904FDB71-3EEE-4E52-B2DA-D77D44633BB1}">
      <dgm:prSet phldrT="[Text]" custT="1"/>
      <dgm:spPr/>
      <dgm:t>
        <a:bodyPr/>
        <a:lstStyle/>
        <a:p>
          <a:r>
            <a:rPr lang="en-PH" sz="2200" b="0" dirty="0"/>
            <a:t>Improved collaboration</a:t>
          </a:r>
          <a:endParaRPr lang="en-AU" sz="2200" b="0" dirty="0"/>
        </a:p>
      </dgm:t>
    </dgm:pt>
    <dgm:pt modelId="{74CB4BF4-82B9-4098-AC95-9A46E03BB026}" type="parTrans" cxnId="{542FBCAB-2525-4C3D-86BF-E350518F597B}">
      <dgm:prSet/>
      <dgm:spPr/>
      <dgm:t>
        <a:bodyPr/>
        <a:lstStyle/>
        <a:p>
          <a:endParaRPr lang="en-AU" sz="2200" b="0"/>
        </a:p>
      </dgm:t>
    </dgm:pt>
    <dgm:pt modelId="{04A7A82B-5CDD-4DA7-B6E5-D5F04E2227C3}" type="sibTrans" cxnId="{542FBCAB-2525-4C3D-86BF-E350518F597B}">
      <dgm:prSet/>
      <dgm:spPr/>
      <dgm:t>
        <a:bodyPr/>
        <a:lstStyle/>
        <a:p>
          <a:endParaRPr lang="en-AU" sz="2200" b="0"/>
        </a:p>
      </dgm:t>
    </dgm:pt>
    <dgm:pt modelId="{6CE2B81B-CE5F-4EC8-960B-36A60A30EFCA}">
      <dgm:prSet phldrT="[Text]" custT="1"/>
      <dgm:spPr/>
      <dgm:t>
        <a:bodyPr/>
        <a:lstStyle/>
        <a:p>
          <a:r>
            <a:rPr lang="en-PH" sz="2200" b="0" dirty="0"/>
            <a:t>Increased productivity</a:t>
          </a:r>
          <a:endParaRPr lang="en-AU" sz="2200" b="0" dirty="0"/>
        </a:p>
      </dgm:t>
    </dgm:pt>
    <dgm:pt modelId="{7573E0CF-952B-405D-8C0B-39CFCB9C8ED9}" type="parTrans" cxnId="{41D9902D-3301-412E-B1F4-4C779E54F8C8}">
      <dgm:prSet/>
      <dgm:spPr/>
      <dgm:t>
        <a:bodyPr/>
        <a:lstStyle/>
        <a:p>
          <a:endParaRPr lang="en-AU" sz="2200" b="0"/>
        </a:p>
      </dgm:t>
    </dgm:pt>
    <dgm:pt modelId="{B9A0BC23-211A-4F48-82E8-D55BC68BAA3E}" type="sibTrans" cxnId="{41D9902D-3301-412E-B1F4-4C779E54F8C8}">
      <dgm:prSet/>
      <dgm:spPr/>
      <dgm:t>
        <a:bodyPr/>
        <a:lstStyle/>
        <a:p>
          <a:endParaRPr lang="en-AU" sz="2200" b="0"/>
        </a:p>
      </dgm:t>
    </dgm:pt>
    <dgm:pt modelId="{7668A6A2-59D6-48B7-81CA-9C3A06B58C53}">
      <dgm:prSet phldrT="[Text]" custT="1"/>
      <dgm:spPr/>
      <dgm:t>
        <a:bodyPr/>
        <a:lstStyle/>
        <a:p>
          <a:r>
            <a:rPr lang="en-PH" sz="2200" b="0" dirty="0"/>
            <a:t>Decreased conflicts</a:t>
          </a:r>
          <a:endParaRPr lang="en-AU" sz="2200" b="0" dirty="0"/>
        </a:p>
      </dgm:t>
    </dgm:pt>
    <dgm:pt modelId="{F625E9A9-4B89-4E5A-B00B-E2874596E5CD}" type="parTrans" cxnId="{1E690FC5-75F6-44DB-8FCE-10AFB49C577B}">
      <dgm:prSet/>
      <dgm:spPr/>
      <dgm:t>
        <a:bodyPr/>
        <a:lstStyle/>
        <a:p>
          <a:endParaRPr lang="en-AU" sz="2200" b="0"/>
        </a:p>
      </dgm:t>
    </dgm:pt>
    <dgm:pt modelId="{4AF4A00B-31FA-4F57-94F4-813BCBE98EC1}" type="sibTrans" cxnId="{1E690FC5-75F6-44DB-8FCE-10AFB49C577B}">
      <dgm:prSet/>
      <dgm:spPr/>
      <dgm:t>
        <a:bodyPr/>
        <a:lstStyle/>
        <a:p>
          <a:endParaRPr lang="en-AU" sz="2200" b="0"/>
        </a:p>
      </dgm:t>
    </dgm:pt>
    <dgm:pt modelId="{0292868A-4FCB-4738-BBAA-DAFB84D4C8D5}" type="pres">
      <dgm:prSet presAssocID="{7112875B-01AA-4A4A-85FD-3E0BB1E0F9AE}" presName="diagram" presStyleCnt="0">
        <dgm:presLayoutVars>
          <dgm:dir/>
          <dgm:resizeHandles val="exact"/>
        </dgm:presLayoutVars>
      </dgm:prSet>
      <dgm:spPr/>
    </dgm:pt>
    <dgm:pt modelId="{73A9C6FE-C831-44E8-B4A0-1375B4D6A22D}" type="pres">
      <dgm:prSet presAssocID="{6FCD8C9F-BA8C-47CE-B203-6D8A2CBE2A41}" presName="node" presStyleLbl="node1" presStyleIdx="0" presStyleCnt="5">
        <dgm:presLayoutVars>
          <dgm:bulletEnabled val="1"/>
        </dgm:presLayoutVars>
      </dgm:prSet>
      <dgm:spPr/>
    </dgm:pt>
    <dgm:pt modelId="{39B8C8D6-05D4-48FB-BC83-8536CE3352AA}" type="pres">
      <dgm:prSet presAssocID="{B983DE10-9D59-41BF-AFFD-B71ECC6C47EB}" presName="sibTrans" presStyleCnt="0"/>
      <dgm:spPr/>
    </dgm:pt>
    <dgm:pt modelId="{C9C88FB6-4207-4A63-A5AF-F293B6696A0B}" type="pres">
      <dgm:prSet presAssocID="{457C7982-458A-4672-B2CB-1FA1F8033E09}" presName="node" presStyleLbl="node1" presStyleIdx="1" presStyleCnt="5">
        <dgm:presLayoutVars>
          <dgm:bulletEnabled val="1"/>
        </dgm:presLayoutVars>
      </dgm:prSet>
      <dgm:spPr/>
    </dgm:pt>
    <dgm:pt modelId="{D7DC62DA-3EAD-4D1D-A672-A57D8FC4329B}" type="pres">
      <dgm:prSet presAssocID="{273BA858-790F-4423-A3DB-754698EA6D9F}" presName="sibTrans" presStyleCnt="0"/>
      <dgm:spPr/>
    </dgm:pt>
    <dgm:pt modelId="{95F174B1-5BD9-4FD8-BE51-7418F44CC3D2}" type="pres">
      <dgm:prSet presAssocID="{904FDB71-3EEE-4E52-B2DA-D77D44633BB1}" presName="node" presStyleLbl="node1" presStyleIdx="2" presStyleCnt="5">
        <dgm:presLayoutVars>
          <dgm:bulletEnabled val="1"/>
        </dgm:presLayoutVars>
      </dgm:prSet>
      <dgm:spPr/>
    </dgm:pt>
    <dgm:pt modelId="{0A05AFE7-F36D-40F7-A96A-2F46EA5FE8C3}" type="pres">
      <dgm:prSet presAssocID="{04A7A82B-5CDD-4DA7-B6E5-D5F04E2227C3}" presName="sibTrans" presStyleCnt="0"/>
      <dgm:spPr/>
    </dgm:pt>
    <dgm:pt modelId="{B58D4523-AD6E-4BD0-9C99-B2B85A78EB15}" type="pres">
      <dgm:prSet presAssocID="{6CE2B81B-CE5F-4EC8-960B-36A60A30EFCA}" presName="node" presStyleLbl="node1" presStyleIdx="3" presStyleCnt="5">
        <dgm:presLayoutVars>
          <dgm:bulletEnabled val="1"/>
        </dgm:presLayoutVars>
      </dgm:prSet>
      <dgm:spPr/>
    </dgm:pt>
    <dgm:pt modelId="{9A3F6167-18FD-4F99-A65E-6FF453821ABD}" type="pres">
      <dgm:prSet presAssocID="{B9A0BC23-211A-4F48-82E8-D55BC68BAA3E}" presName="sibTrans" presStyleCnt="0"/>
      <dgm:spPr/>
    </dgm:pt>
    <dgm:pt modelId="{6CEE0D73-C3EB-480B-96AC-D078FA8D04A7}" type="pres">
      <dgm:prSet presAssocID="{7668A6A2-59D6-48B7-81CA-9C3A06B58C53}" presName="node" presStyleLbl="node1" presStyleIdx="4" presStyleCnt="5">
        <dgm:presLayoutVars>
          <dgm:bulletEnabled val="1"/>
        </dgm:presLayoutVars>
      </dgm:prSet>
      <dgm:spPr/>
    </dgm:pt>
  </dgm:ptLst>
  <dgm:cxnLst>
    <dgm:cxn modelId="{ACAC2F28-9B1E-4332-A99E-929A114CD17A}" type="presOf" srcId="{7112875B-01AA-4A4A-85FD-3E0BB1E0F9AE}" destId="{0292868A-4FCB-4738-BBAA-DAFB84D4C8D5}" srcOrd="0" destOrd="0" presId="urn:microsoft.com/office/officeart/2005/8/layout/default"/>
    <dgm:cxn modelId="{41D9902D-3301-412E-B1F4-4C779E54F8C8}" srcId="{7112875B-01AA-4A4A-85FD-3E0BB1E0F9AE}" destId="{6CE2B81B-CE5F-4EC8-960B-36A60A30EFCA}" srcOrd="3" destOrd="0" parTransId="{7573E0CF-952B-405D-8C0B-39CFCB9C8ED9}" sibTransId="{B9A0BC23-211A-4F48-82E8-D55BC68BAA3E}"/>
    <dgm:cxn modelId="{E3EDA84D-E94F-4719-87F5-1A704B124584}" type="presOf" srcId="{6CE2B81B-CE5F-4EC8-960B-36A60A30EFCA}" destId="{B58D4523-AD6E-4BD0-9C99-B2B85A78EB15}" srcOrd="0" destOrd="0" presId="urn:microsoft.com/office/officeart/2005/8/layout/default"/>
    <dgm:cxn modelId="{28EF636F-152C-44E2-AB18-7C7B37B02901}" type="presOf" srcId="{7668A6A2-59D6-48B7-81CA-9C3A06B58C53}" destId="{6CEE0D73-C3EB-480B-96AC-D078FA8D04A7}" srcOrd="0" destOrd="0" presId="urn:microsoft.com/office/officeart/2005/8/layout/default"/>
    <dgm:cxn modelId="{7CDDC388-D3D2-4AF7-B6D3-36E99FD3FFD2}" srcId="{7112875B-01AA-4A4A-85FD-3E0BB1E0F9AE}" destId="{6FCD8C9F-BA8C-47CE-B203-6D8A2CBE2A41}" srcOrd="0" destOrd="0" parTransId="{DA551806-6C26-4C6A-9FF9-666C7CDDE565}" sibTransId="{B983DE10-9D59-41BF-AFFD-B71ECC6C47EB}"/>
    <dgm:cxn modelId="{542FBCAB-2525-4C3D-86BF-E350518F597B}" srcId="{7112875B-01AA-4A4A-85FD-3E0BB1E0F9AE}" destId="{904FDB71-3EEE-4E52-B2DA-D77D44633BB1}" srcOrd="2" destOrd="0" parTransId="{74CB4BF4-82B9-4098-AC95-9A46E03BB026}" sibTransId="{04A7A82B-5CDD-4DA7-B6E5-D5F04E2227C3}"/>
    <dgm:cxn modelId="{79078CB6-9C6F-4DA1-BAFB-9C3B6D5E079D}" srcId="{7112875B-01AA-4A4A-85FD-3E0BB1E0F9AE}" destId="{457C7982-458A-4672-B2CB-1FA1F8033E09}" srcOrd="1" destOrd="0" parTransId="{F21C6B9D-5340-4E1B-81D3-D713C580AB63}" sibTransId="{273BA858-790F-4423-A3DB-754698EA6D9F}"/>
    <dgm:cxn modelId="{1E690FC5-75F6-44DB-8FCE-10AFB49C577B}" srcId="{7112875B-01AA-4A4A-85FD-3E0BB1E0F9AE}" destId="{7668A6A2-59D6-48B7-81CA-9C3A06B58C53}" srcOrd="4" destOrd="0" parTransId="{F625E9A9-4B89-4E5A-B00B-E2874596E5CD}" sibTransId="{4AF4A00B-31FA-4F57-94F4-813BCBE98EC1}"/>
    <dgm:cxn modelId="{43EB77E0-7ED0-4FE3-A560-24AC2B9A87AD}" type="presOf" srcId="{6FCD8C9F-BA8C-47CE-B203-6D8A2CBE2A41}" destId="{73A9C6FE-C831-44E8-B4A0-1375B4D6A22D}" srcOrd="0" destOrd="0" presId="urn:microsoft.com/office/officeart/2005/8/layout/default"/>
    <dgm:cxn modelId="{075CBFEA-FA35-4ECB-BF93-E0982A57C6BE}" type="presOf" srcId="{904FDB71-3EEE-4E52-B2DA-D77D44633BB1}" destId="{95F174B1-5BD9-4FD8-BE51-7418F44CC3D2}" srcOrd="0" destOrd="0" presId="urn:microsoft.com/office/officeart/2005/8/layout/default"/>
    <dgm:cxn modelId="{E9A5FDFA-359A-4ADA-A1EC-1B7203CDC435}" type="presOf" srcId="{457C7982-458A-4672-B2CB-1FA1F8033E09}" destId="{C9C88FB6-4207-4A63-A5AF-F293B6696A0B}" srcOrd="0" destOrd="0" presId="urn:microsoft.com/office/officeart/2005/8/layout/default"/>
    <dgm:cxn modelId="{BE6510BE-0DD5-49A8-928E-1E2A6336B254}" type="presParOf" srcId="{0292868A-4FCB-4738-BBAA-DAFB84D4C8D5}" destId="{73A9C6FE-C831-44E8-B4A0-1375B4D6A22D}" srcOrd="0" destOrd="0" presId="urn:microsoft.com/office/officeart/2005/8/layout/default"/>
    <dgm:cxn modelId="{64F4C425-E9B0-4FE7-9679-C273410307AF}" type="presParOf" srcId="{0292868A-4FCB-4738-BBAA-DAFB84D4C8D5}" destId="{39B8C8D6-05D4-48FB-BC83-8536CE3352AA}" srcOrd="1" destOrd="0" presId="urn:microsoft.com/office/officeart/2005/8/layout/default"/>
    <dgm:cxn modelId="{92761489-81FD-460B-BF61-09B6E112E02E}" type="presParOf" srcId="{0292868A-4FCB-4738-BBAA-DAFB84D4C8D5}" destId="{C9C88FB6-4207-4A63-A5AF-F293B6696A0B}" srcOrd="2" destOrd="0" presId="urn:microsoft.com/office/officeart/2005/8/layout/default"/>
    <dgm:cxn modelId="{2E565E72-7E79-467E-A53B-BEC58D19E623}" type="presParOf" srcId="{0292868A-4FCB-4738-BBAA-DAFB84D4C8D5}" destId="{D7DC62DA-3EAD-4D1D-A672-A57D8FC4329B}" srcOrd="3" destOrd="0" presId="urn:microsoft.com/office/officeart/2005/8/layout/default"/>
    <dgm:cxn modelId="{06FF5880-06E9-4E12-9FFA-B8B5CD063A63}" type="presParOf" srcId="{0292868A-4FCB-4738-BBAA-DAFB84D4C8D5}" destId="{95F174B1-5BD9-4FD8-BE51-7418F44CC3D2}" srcOrd="4" destOrd="0" presId="urn:microsoft.com/office/officeart/2005/8/layout/default"/>
    <dgm:cxn modelId="{58E36549-3C29-4BAC-A68F-2B850CA0E3D4}" type="presParOf" srcId="{0292868A-4FCB-4738-BBAA-DAFB84D4C8D5}" destId="{0A05AFE7-F36D-40F7-A96A-2F46EA5FE8C3}" srcOrd="5" destOrd="0" presId="urn:microsoft.com/office/officeart/2005/8/layout/default"/>
    <dgm:cxn modelId="{DDF0BC2A-8D60-4043-B777-B75ED2E93902}" type="presParOf" srcId="{0292868A-4FCB-4738-BBAA-DAFB84D4C8D5}" destId="{B58D4523-AD6E-4BD0-9C99-B2B85A78EB15}" srcOrd="6" destOrd="0" presId="urn:microsoft.com/office/officeart/2005/8/layout/default"/>
    <dgm:cxn modelId="{6F91CBAC-2A0E-4102-89EE-AE061FBBB886}" type="presParOf" srcId="{0292868A-4FCB-4738-BBAA-DAFB84D4C8D5}" destId="{9A3F6167-18FD-4F99-A65E-6FF453821ABD}" srcOrd="7" destOrd="0" presId="urn:microsoft.com/office/officeart/2005/8/layout/default"/>
    <dgm:cxn modelId="{2082A3E3-FC94-4130-8562-BFCF75748274}" type="presParOf" srcId="{0292868A-4FCB-4738-BBAA-DAFB84D4C8D5}" destId="{6CEE0D73-C3EB-480B-96AC-D078FA8D04A7}"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1172A5-F979-44A3-9EB4-BEE33674942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90F97BF0-DD14-4558-908D-97DE84D5E3C4}">
      <dgm:prSet phldrT="[Text]" custT="1"/>
      <dgm:spPr/>
      <dgm:t>
        <a:bodyPr/>
        <a:lstStyle/>
        <a:p>
          <a:pPr algn="just">
            <a:buFont typeface="Wingdings" panose="05000000000000000000" pitchFamily="2" charset="2"/>
            <a:buNone/>
          </a:pPr>
          <a:r>
            <a:rPr lang="en-GB" sz="2200" dirty="0"/>
            <a:t>Communicating with people</a:t>
          </a:r>
          <a:endParaRPr lang="en-PH" sz="2200" dirty="0"/>
        </a:p>
      </dgm:t>
    </dgm:pt>
    <dgm:pt modelId="{384DD436-F72F-4F88-ABA0-AB96C2EBE75A}" type="parTrans" cxnId="{7CD0A9AC-B821-4FB9-A67F-B93004646FA5}">
      <dgm:prSet/>
      <dgm:spPr/>
      <dgm:t>
        <a:bodyPr/>
        <a:lstStyle/>
        <a:p>
          <a:pPr algn="just"/>
          <a:endParaRPr lang="en-PH" sz="2200"/>
        </a:p>
      </dgm:t>
    </dgm:pt>
    <dgm:pt modelId="{1C6FEDFC-C62A-4A2E-9110-2CB409B8A7A9}" type="sibTrans" cxnId="{7CD0A9AC-B821-4FB9-A67F-B93004646FA5}">
      <dgm:prSet/>
      <dgm:spPr/>
      <dgm:t>
        <a:bodyPr/>
        <a:lstStyle/>
        <a:p>
          <a:pPr algn="just"/>
          <a:endParaRPr lang="en-PH" sz="2200"/>
        </a:p>
      </dgm:t>
    </dgm:pt>
    <dgm:pt modelId="{12AA10AE-E7FC-4DA9-894D-A29744D7843B}">
      <dgm:prSet phldrT="[Text]" custT="1"/>
      <dgm:spPr/>
      <dgm:t>
        <a:bodyPr/>
        <a:lstStyle/>
        <a:p>
          <a:pPr algn="just">
            <a:buFont typeface="Wingdings" panose="05000000000000000000" pitchFamily="2" charset="2"/>
            <a:buNone/>
          </a:pPr>
          <a:r>
            <a:rPr lang="en-GB" sz="2200" dirty="0"/>
            <a:t>Collaborating with colleagues</a:t>
          </a:r>
          <a:endParaRPr lang="en-PH" sz="2200" dirty="0"/>
        </a:p>
      </dgm:t>
    </dgm:pt>
    <dgm:pt modelId="{4A70BC4D-0B29-4798-8DA2-29634950E90A}" type="parTrans" cxnId="{6942B42F-50BC-4735-A4EF-4A8DAFF8A707}">
      <dgm:prSet/>
      <dgm:spPr/>
      <dgm:t>
        <a:bodyPr/>
        <a:lstStyle/>
        <a:p>
          <a:pPr algn="just"/>
          <a:endParaRPr lang="en-PH" sz="2200"/>
        </a:p>
      </dgm:t>
    </dgm:pt>
    <dgm:pt modelId="{35BE5B82-3C74-4FBB-9CEF-2CE30939FF4B}" type="sibTrans" cxnId="{6942B42F-50BC-4735-A4EF-4A8DAFF8A707}">
      <dgm:prSet/>
      <dgm:spPr/>
      <dgm:t>
        <a:bodyPr/>
        <a:lstStyle/>
        <a:p>
          <a:pPr algn="just"/>
          <a:endParaRPr lang="en-PH" sz="2200"/>
        </a:p>
      </dgm:t>
    </dgm:pt>
    <dgm:pt modelId="{137143DB-3C0F-4EDE-9F3E-6EDAAF2D879F}">
      <dgm:prSet phldrT="[Text]" custT="1"/>
      <dgm:spPr/>
      <dgm:t>
        <a:bodyPr/>
        <a:lstStyle/>
        <a:p>
          <a:pPr algn="just">
            <a:buFont typeface="Wingdings" panose="05000000000000000000" pitchFamily="2" charset="2"/>
            <a:buNone/>
          </a:pPr>
          <a:r>
            <a:rPr lang="en-GB" sz="2200" dirty="0"/>
            <a:t>Addressing conflicts</a:t>
          </a:r>
          <a:endParaRPr lang="en-PH" sz="2200" dirty="0"/>
        </a:p>
      </dgm:t>
    </dgm:pt>
    <dgm:pt modelId="{A4F5BA42-1502-49D7-8602-454BF082DC28}" type="parTrans" cxnId="{DF375CF7-0189-4789-9830-B7B93F2DE2E1}">
      <dgm:prSet/>
      <dgm:spPr/>
      <dgm:t>
        <a:bodyPr/>
        <a:lstStyle/>
        <a:p>
          <a:pPr algn="just"/>
          <a:endParaRPr lang="en-PH" sz="2200"/>
        </a:p>
      </dgm:t>
    </dgm:pt>
    <dgm:pt modelId="{42A889F9-AAAB-43BD-9FB3-56CFEE0C722E}" type="sibTrans" cxnId="{DF375CF7-0189-4789-9830-B7B93F2DE2E1}">
      <dgm:prSet/>
      <dgm:spPr/>
      <dgm:t>
        <a:bodyPr/>
        <a:lstStyle/>
        <a:p>
          <a:pPr algn="just"/>
          <a:endParaRPr lang="en-PH" sz="2200"/>
        </a:p>
      </dgm:t>
    </dgm:pt>
    <dgm:pt modelId="{D292E84A-3C57-48AE-A630-C90F6DDCB530}">
      <dgm:prSet phldrT="[Text]" custT="1"/>
      <dgm:spPr/>
      <dgm:t>
        <a:bodyPr/>
        <a:lstStyle/>
        <a:p>
          <a:pPr algn="just">
            <a:buFont typeface="Wingdings" panose="05000000000000000000" pitchFamily="2" charset="2"/>
            <a:buNone/>
          </a:pPr>
          <a:r>
            <a:rPr lang="en-PH" sz="2200" dirty="0"/>
            <a:t>Completing workplace documents</a:t>
          </a:r>
        </a:p>
      </dgm:t>
    </dgm:pt>
    <dgm:pt modelId="{5C73E6EE-A937-4243-9A54-9C5F62A09966}" type="parTrans" cxnId="{807726F7-06CD-4E40-B5B5-8CC09A009FBC}">
      <dgm:prSet/>
      <dgm:spPr/>
      <dgm:t>
        <a:bodyPr/>
        <a:lstStyle/>
        <a:p>
          <a:pPr algn="just"/>
          <a:endParaRPr lang="en-PH" sz="2200"/>
        </a:p>
      </dgm:t>
    </dgm:pt>
    <dgm:pt modelId="{34395452-4BD4-4579-9601-C1357BBCFC4D}" type="sibTrans" cxnId="{807726F7-06CD-4E40-B5B5-8CC09A009FBC}">
      <dgm:prSet/>
      <dgm:spPr/>
      <dgm:t>
        <a:bodyPr/>
        <a:lstStyle/>
        <a:p>
          <a:pPr algn="just"/>
          <a:endParaRPr lang="en-PH" sz="2200"/>
        </a:p>
      </dgm:t>
    </dgm:pt>
    <dgm:pt modelId="{076DB7D2-F5F4-406A-9B77-E41E0E027B0B}">
      <dgm:prSet custT="1"/>
      <dgm:spPr/>
      <dgm:t>
        <a:bodyPr/>
        <a:lstStyle/>
        <a:p>
          <a:pPr algn="just"/>
          <a:r>
            <a:rPr lang="en-AU" sz="2200" dirty="0"/>
            <a:t>Providing service</a:t>
          </a:r>
        </a:p>
      </dgm:t>
    </dgm:pt>
    <dgm:pt modelId="{20DC0A4E-43C2-4B6D-81EC-9127F6E11D47}" type="parTrans" cxnId="{3B40C44F-F9F8-4BC3-8050-BA703E9B6E23}">
      <dgm:prSet/>
      <dgm:spPr/>
      <dgm:t>
        <a:bodyPr/>
        <a:lstStyle/>
        <a:p>
          <a:pPr algn="just"/>
          <a:endParaRPr lang="en-AU" sz="2200"/>
        </a:p>
      </dgm:t>
    </dgm:pt>
    <dgm:pt modelId="{DFC422EE-753B-4001-8055-4FED4FC31A57}" type="sibTrans" cxnId="{3B40C44F-F9F8-4BC3-8050-BA703E9B6E23}">
      <dgm:prSet/>
      <dgm:spPr/>
      <dgm:t>
        <a:bodyPr/>
        <a:lstStyle/>
        <a:p>
          <a:pPr algn="just"/>
          <a:endParaRPr lang="en-AU" sz="2200"/>
        </a:p>
      </dgm:t>
    </dgm:pt>
    <dgm:pt modelId="{A942D9A6-FE7A-4214-B486-AB4842C3E3DC}" type="pres">
      <dgm:prSet presAssocID="{CB1172A5-F979-44A3-9EB4-BEE33674942B}" presName="linear" presStyleCnt="0">
        <dgm:presLayoutVars>
          <dgm:animLvl val="lvl"/>
          <dgm:resizeHandles val="exact"/>
        </dgm:presLayoutVars>
      </dgm:prSet>
      <dgm:spPr/>
    </dgm:pt>
    <dgm:pt modelId="{97B2890A-B4AC-4528-A97F-B93EE23A6465}" type="pres">
      <dgm:prSet presAssocID="{90F97BF0-DD14-4558-908D-97DE84D5E3C4}" presName="parentText" presStyleLbl="node1" presStyleIdx="0" presStyleCnt="5">
        <dgm:presLayoutVars>
          <dgm:chMax val="0"/>
          <dgm:bulletEnabled val="1"/>
        </dgm:presLayoutVars>
      </dgm:prSet>
      <dgm:spPr/>
    </dgm:pt>
    <dgm:pt modelId="{9E549FC8-14C3-4912-973A-8BCC79D60EAD}" type="pres">
      <dgm:prSet presAssocID="{1C6FEDFC-C62A-4A2E-9110-2CB409B8A7A9}" presName="spacer" presStyleCnt="0"/>
      <dgm:spPr/>
    </dgm:pt>
    <dgm:pt modelId="{72269B9F-6EA4-44EE-A7EA-47C955CE706C}" type="pres">
      <dgm:prSet presAssocID="{12AA10AE-E7FC-4DA9-894D-A29744D7843B}" presName="parentText" presStyleLbl="node1" presStyleIdx="1" presStyleCnt="5">
        <dgm:presLayoutVars>
          <dgm:chMax val="0"/>
          <dgm:bulletEnabled val="1"/>
        </dgm:presLayoutVars>
      </dgm:prSet>
      <dgm:spPr/>
    </dgm:pt>
    <dgm:pt modelId="{9EC527A7-6E45-4771-A499-9A0E4D6F0275}" type="pres">
      <dgm:prSet presAssocID="{35BE5B82-3C74-4FBB-9CEF-2CE30939FF4B}" presName="spacer" presStyleCnt="0"/>
      <dgm:spPr/>
    </dgm:pt>
    <dgm:pt modelId="{646CF972-3378-4DEB-AEE2-FDA65FC55187}" type="pres">
      <dgm:prSet presAssocID="{137143DB-3C0F-4EDE-9F3E-6EDAAF2D879F}" presName="parentText" presStyleLbl="node1" presStyleIdx="2" presStyleCnt="5">
        <dgm:presLayoutVars>
          <dgm:chMax val="0"/>
          <dgm:bulletEnabled val="1"/>
        </dgm:presLayoutVars>
      </dgm:prSet>
      <dgm:spPr/>
    </dgm:pt>
    <dgm:pt modelId="{FD18557A-2705-4E86-8865-7F8E00085C6D}" type="pres">
      <dgm:prSet presAssocID="{42A889F9-AAAB-43BD-9FB3-56CFEE0C722E}" presName="spacer" presStyleCnt="0"/>
      <dgm:spPr/>
    </dgm:pt>
    <dgm:pt modelId="{C7B509FF-301E-487A-8428-DF70C5656272}" type="pres">
      <dgm:prSet presAssocID="{D292E84A-3C57-48AE-A630-C90F6DDCB530}" presName="parentText" presStyleLbl="node1" presStyleIdx="3" presStyleCnt="5">
        <dgm:presLayoutVars>
          <dgm:chMax val="0"/>
          <dgm:bulletEnabled val="1"/>
        </dgm:presLayoutVars>
      </dgm:prSet>
      <dgm:spPr/>
    </dgm:pt>
    <dgm:pt modelId="{8513EEE1-E72E-439E-AAEE-8BBD4CFB3FBB}" type="pres">
      <dgm:prSet presAssocID="{34395452-4BD4-4579-9601-C1357BBCFC4D}" presName="spacer" presStyleCnt="0"/>
      <dgm:spPr/>
    </dgm:pt>
    <dgm:pt modelId="{47A518A8-42CC-4BF8-967B-978C353DDBA5}" type="pres">
      <dgm:prSet presAssocID="{076DB7D2-F5F4-406A-9B77-E41E0E027B0B}" presName="parentText" presStyleLbl="node1" presStyleIdx="4" presStyleCnt="5">
        <dgm:presLayoutVars>
          <dgm:chMax val="0"/>
          <dgm:bulletEnabled val="1"/>
        </dgm:presLayoutVars>
      </dgm:prSet>
      <dgm:spPr/>
    </dgm:pt>
  </dgm:ptLst>
  <dgm:cxnLst>
    <dgm:cxn modelId="{1B05A31C-B179-4DA2-9889-498150361D0F}" type="presOf" srcId="{12AA10AE-E7FC-4DA9-894D-A29744D7843B}" destId="{72269B9F-6EA4-44EE-A7EA-47C955CE706C}" srcOrd="0" destOrd="0" presId="urn:microsoft.com/office/officeart/2005/8/layout/vList2"/>
    <dgm:cxn modelId="{6942B42F-50BC-4735-A4EF-4A8DAFF8A707}" srcId="{CB1172A5-F979-44A3-9EB4-BEE33674942B}" destId="{12AA10AE-E7FC-4DA9-894D-A29744D7843B}" srcOrd="1" destOrd="0" parTransId="{4A70BC4D-0B29-4798-8DA2-29634950E90A}" sibTransId="{35BE5B82-3C74-4FBB-9CEF-2CE30939FF4B}"/>
    <dgm:cxn modelId="{A0683543-DDE0-4C02-84FA-D4F5A9CF7290}" type="presOf" srcId="{90F97BF0-DD14-4558-908D-97DE84D5E3C4}" destId="{97B2890A-B4AC-4528-A97F-B93EE23A6465}" srcOrd="0" destOrd="0" presId="urn:microsoft.com/office/officeart/2005/8/layout/vList2"/>
    <dgm:cxn modelId="{714C1349-0AB0-4B97-8818-CEDB147D8807}" type="presOf" srcId="{076DB7D2-F5F4-406A-9B77-E41E0E027B0B}" destId="{47A518A8-42CC-4BF8-967B-978C353DDBA5}" srcOrd="0" destOrd="0" presId="urn:microsoft.com/office/officeart/2005/8/layout/vList2"/>
    <dgm:cxn modelId="{3B40C44F-F9F8-4BC3-8050-BA703E9B6E23}" srcId="{CB1172A5-F979-44A3-9EB4-BEE33674942B}" destId="{076DB7D2-F5F4-406A-9B77-E41E0E027B0B}" srcOrd="4" destOrd="0" parTransId="{20DC0A4E-43C2-4B6D-81EC-9127F6E11D47}" sibTransId="{DFC422EE-753B-4001-8055-4FED4FC31A57}"/>
    <dgm:cxn modelId="{9F5E8AAA-9400-42D0-9D77-608360F16969}" type="presOf" srcId="{137143DB-3C0F-4EDE-9F3E-6EDAAF2D879F}" destId="{646CF972-3378-4DEB-AEE2-FDA65FC55187}" srcOrd="0" destOrd="0" presId="urn:microsoft.com/office/officeart/2005/8/layout/vList2"/>
    <dgm:cxn modelId="{7CD0A9AC-B821-4FB9-A67F-B93004646FA5}" srcId="{CB1172A5-F979-44A3-9EB4-BEE33674942B}" destId="{90F97BF0-DD14-4558-908D-97DE84D5E3C4}" srcOrd="0" destOrd="0" parTransId="{384DD436-F72F-4F88-ABA0-AB96C2EBE75A}" sibTransId="{1C6FEDFC-C62A-4A2E-9110-2CB409B8A7A9}"/>
    <dgm:cxn modelId="{6C822ABF-D8B7-43D3-816E-CFC5B9158DA2}" type="presOf" srcId="{D292E84A-3C57-48AE-A630-C90F6DDCB530}" destId="{C7B509FF-301E-487A-8428-DF70C5656272}" srcOrd="0" destOrd="0" presId="urn:microsoft.com/office/officeart/2005/8/layout/vList2"/>
    <dgm:cxn modelId="{114D3FCF-F372-450D-8363-48C3267179F1}" type="presOf" srcId="{CB1172A5-F979-44A3-9EB4-BEE33674942B}" destId="{A942D9A6-FE7A-4214-B486-AB4842C3E3DC}" srcOrd="0" destOrd="0" presId="urn:microsoft.com/office/officeart/2005/8/layout/vList2"/>
    <dgm:cxn modelId="{807726F7-06CD-4E40-B5B5-8CC09A009FBC}" srcId="{CB1172A5-F979-44A3-9EB4-BEE33674942B}" destId="{D292E84A-3C57-48AE-A630-C90F6DDCB530}" srcOrd="3" destOrd="0" parTransId="{5C73E6EE-A937-4243-9A54-9C5F62A09966}" sibTransId="{34395452-4BD4-4579-9601-C1357BBCFC4D}"/>
    <dgm:cxn modelId="{DF375CF7-0189-4789-9830-B7B93F2DE2E1}" srcId="{CB1172A5-F979-44A3-9EB4-BEE33674942B}" destId="{137143DB-3C0F-4EDE-9F3E-6EDAAF2D879F}" srcOrd="2" destOrd="0" parTransId="{A4F5BA42-1502-49D7-8602-454BF082DC28}" sibTransId="{42A889F9-AAAB-43BD-9FB3-56CFEE0C722E}"/>
    <dgm:cxn modelId="{D1F8FED7-CF78-4C91-B78E-BC8C4C77EC57}" type="presParOf" srcId="{A942D9A6-FE7A-4214-B486-AB4842C3E3DC}" destId="{97B2890A-B4AC-4528-A97F-B93EE23A6465}" srcOrd="0" destOrd="0" presId="urn:microsoft.com/office/officeart/2005/8/layout/vList2"/>
    <dgm:cxn modelId="{05E7DD57-842C-46A3-BFEF-3F6D0390FF83}" type="presParOf" srcId="{A942D9A6-FE7A-4214-B486-AB4842C3E3DC}" destId="{9E549FC8-14C3-4912-973A-8BCC79D60EAD}" srcOrd="1" destOrd="0" presId="urn:microsoft.com/office/officeart/2005/8/layout/vList2"/>
    <dgm:cxn modelId="{8DCC0025-13DB-42EC-BE31-726372C2F16D}" type="presParOf" srcId="{A942D9A6-FE7A-4214-B486-AB4842C3E3DC}" destId="{72269B9F-6EA4-44EE-A7EA-47C955CE706C}" srcOrd="2" destOrd="0" presId="urn:microsoft.com/office/officeart/2005/8/layout/vList2"/>
    <dgm:cxn modelId="{08814672-B8D6-4A5B-B1B2-3B8324267326}" type="presParOf" srcId="{A942D9A6-FE7A-4214-B486-AB4842C3E3DC}" destId="{9EC527A7-6E45-4771-A499-9A0E4D6F0275}" srcOrd="3" destOrd="0" presId="urn:microsoft.com/office/officeart/2005/8/layout/vList2"/>
    <dgm:cxn modelId="{1683109A-CAF6-4C60-989F-FD367375DD6C}" type="presParOf" srcId="{A942D9A6-FE7A-4214-B486-AB4842C3E3DC}" destId="{646CF972-3378-4DEB-AEE2-FDA65FC55187}" srcOrd="4" destOrd="0" presId="urn:microsoft.com/office/officeart/2005/8/layout/vList2"/>
    <dgm:cxn modelId="{BF15C638-16CF-4CC2-A2F5-472A2B82A200}" type="presParOf" srcId="{A942D9A6-FE7A-4214-B486-AB4842C3E3DC}" destId="{FD18557A-2705-4E86-8865-7F8E00085C6D}" srcOrd="5" destOrd="0" presId="urn:microsoft.com/office/officeart/2005/8/layout/vList2"/>
    <dgm:cxn modelId="{44ADBAA3-9417-4B32-8F0F-40C01079D55B}" type="presParOf" srcId="{A942D9A6-FE7A-4214-B486-AB4842C3E3DC}" destId="{C7B509FF-301E-487A-8428-DF70C5656272}" srcOrd="6" destOrd="0" presId="urn:microsoft.com/office/officeart/2005/8/layout/vList2"/>
    <dgm:cxn modelId="{B1E189D1-91EC-4044-8F3C-217B201D414A}" type="presParOf" srcId="{A942D9A6-FE7A-4214-B486-AB4842C3E3DC}" destId="{8513EEE1-E72E-439E-AAEE-8BBD4CFB3FBB}" srcOrd="7" destOrd="0" presId="urn:microsoft.com/office/officeart/2005/8/layout/vList2"/>
    <dgm:cxn modelId="{4D38F143-7577-45A8-AB84-19BD5023928B}" type="presParOf" srcId="{A942D9A6-FE7A-4214-B486-AB4842C3E3DC}" destId="{47A518A8-42CC-4BF8-967B-978C353DDBA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3F6C8F-0965-410C-9372-BB673D03C169}"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4A26A0A4-54F6-4FDF-A3C8-06E42F5D0426}">
      <dgm:prSet phldrT="[Text]"/>
      <dgm:spPr/>
      <dgm:t>
        <a:bodyPr/>
        <a:lstStyle/>
        <a:p>
          <a:r>
            <a:rPr lang="en-US" dirty="0"/>
            <a:t>Select respondents.</a:t>
          </a:r>
        </a:p>
      </dgm:t>
    </dgm:pt>
    <dgm:pt modelId="{631F61D2-8EA2-471C-AE01-1B7A062E36BB}" type="parTrans" cxnId="{DCD1CE1B-6C00-4E92-BC2A-D8904DDD5293}">
      <dgm:prSet/>
      <dgm:spPr/>
      <dgm:t>
        <a:bodyPr/>
        <a:lstStyle/>
        <a:p>
          <a:endParaRPr lang="en-US"/>
        </a:p>
      </dgm:t>
    </dgm:pt>
    <dgm:pt modelId="{6F120C7D-D0F6-4B52-87FF-1A7B24F66EA9}" type="sibTrans" cxnId="{DCD1CE1B-6C00-4E92-BC2A-D8904DDD5293}">
      <dgm:prSet/>
      <dgm:spPr/>
      <dgm:t>
        <a:bodyPr/>
        <a:lstStyle/>
        <a:p>
          <a:endParaRPr lang="en-US"/>
        </a:p>
      </dgm:t>
    </dgm:pt>
    <dgm:pt modelId="{4D3F22F7-4783-43CC-9352-D64A25B681FD}">
      <dgm:prSet/>
      <dgm:spPr/>
      <dgm:t>
        <a:bodyPr/>
        <a:lstStyle/>
        <a:p>
          <a:r>
            <a:rPr lang="en-US"/>
            <a:t>Administer questionnaire.</a:t>
          </a:r>
        </a:p>
      </dgm:t>
    </dgm:pt>
    <dgm:pt modelId="{57C86AB4-BDC2-4DB3-AD7D-AC2A882349AF}" type="parTrans" cxnId="{9ACB79BC-6CC0-4B99-A2DD-C3896F4949D6}">
      <dgm:prSet/>
      <dgm:spPr/>
      <dgm:t>
        <a:bodyPr/>
        <a:lstStyle/>
        <a:p>
          <a:endParaRPr lang="en-US"/>
        </a:p>
      </dgm:t>
    </dgm:pt>
    <dgm:pt modelId="{08B74E50-8A84-46C4-9A31-6366C91BDE88}" type="sibTrans" cxnId="{9ACB79BC-6CC0-4B99-A2DD-C3896F4949D6}">
      <dgm:prSet/>
      <dgm:spPr/>
      <dgm:t>
        <a:bodyPr/>
        <a:lstStyle/>
        <a:p>
          <a:endParaRPr lang="en-US"/>
        </a:p>
      </dgm:t>
    </dgm:pt>
    <dgm:pt modelId="{72E694B5-07AB-4749-89BE-EDD7590690D6}">
      <dgm:prSet/>
      <dgm:spPr/>
      <dgm:t>
        <a:bodyPr/>
        <a:lstStyle/>
        <a:p>
          <a:r>
            <a:rPr lang="en-US"/>
            <a:t>Wait for the analysed results.</a:t>
          </a:r>
        </a:p>
      </dgm:t>
    </dgm:pt>
    <dgm:pt modelId="{AD3C5056-FE94-4939-8E48-6631362EA8D3}" type="parTrans" cxnId="{DD7EBC19-DE91-4A8D-B2DE-9EA2EB900FCA}">
      <dgm:prSet/>
      <dgm:spPr/>
      <dgm:t>
        <a:bodyPr/>
        <a:lstStyle/>
        <a:p>
          <a:endParaRPr lang="en-US"/>
        </a:p>
      </dgm:t>
    </dgm:pt>
    <dgm:pt modelId="{995FAF60-4B5A-4964-8B3A-728083430104}" type="sibTrans" cxnId="{DD7EBC19-DE91-4A8D-B2DE-9EA2EB900FCA}">
      <dgm:prSet/>
      <dgm:spPr/>
      <dgm:t>
        <a:bodyPr/>
        <a:lstStyle/>
        <a:p>
          <a:endParaRPr lang="en-US"/>
        </a:p>
      </dgm:t>
    </dgm:pt>
    <dgm:pt modelId="{EEC82189-A1CF-492F-AB1F-7B9304D759A3}" type="pres">
      <dgm:prSet presAssocID="{0A3F6C8F-0965-410C-9372-BB673D03C169}" presName="outerComposite" presStyleCnt="0">
        <dgm:presLayoutVars>
          <dgm:chMax val="5"/>
          <dgm:dir/>
          <dgm:resizeHandles val="exact"/>
        </dgm:presLayoutVars>
      </dgm:prSet>
      <dgm:spPr/>
    </dgm:pt>
    <dgm:pt modelId="{3665F8B2-4A22-4FE0-B472-11B0027FF1A7}" type="pres">
      <dgm:prSet presAssocID="{0A3F6C8F-0965-410C-9372-BB673D03C169}" presName="dummyMaxCanvas" presStyleCnt="0">
        <dgm:presLayoutVars/>
      </dgm:prSet>
      <dgm:spPr/>
    </dgm:pt>
    <dgm:pt modelId="{B6EE85CC-1368-4DD2-B1CC-2FA5BC3D7838}" type="pres">
      <dgm:prSet presAssocID="{0A3F6C8F-0965-410C-9372-BB673D03C169}" presName="ThreeNodes_1" presStyleLbl="node1" presStyleIdx="0" presStyleCnt="3">
        <dgm:presLayoutVars>
          <dgm:bulletEnabled val="1"/>
        </dgm:presLayoutVars>
      </dgm:prSet>
      <dgm:spPr/>
    </dgm:pt>
    <dgm:pt modelId="{012C5376-DD0C-44F6-A9B6-F9D99F8DA1B1}" type="pres">
      <dgm:prSet presAssocID="{0A3F6C8F-0965-410C-9372-BB673D03C169}" presName="ThreeNodes_2" presStyleLbl="node1" presStyleIdx="1" presStyleCnt="3">
        <dgm:presLayoutVars>
          <dgm:bulletEnabled val="1"/>
        </dgm:presLayoutVars>
      </dgm:prSet>
      <dgm:spPr/>
    </dgm:pt>
    <dgm:pt modelId="{D114AFC2-54E7-44E3-A501-FD76C46117AA}" type="pres">
      <dgm:prSet presAssocID="{0A3F6C8F-0965-410C-9372-BB673D03C169}" presName="ThreeNodes_3" presStyleLbl="node1" presStyleIdx="2" presStyleCnt="3">
        <dgm:presLayoutVars>
          <dgm:bulletEnabled val="1"/>
        </dgm:presLayoutVars>
      </dgm:prSet>
      <dgm:spPr/>
    </dgm:pt>
    <dgm:pt modelId="{EA57C445-0B10-403A-A840-55E211E979B1}" type="pres">
      <dgm:prSet presAssocID="{0A3F6C8F-0965-410C-9372-BB673D03C169}" presName="ThreeConn_1-2" presStyleLbl="fgAccFollowNode1" presStyleIdx="0" presStyleCnt="2">
        <dgm:presLayoutVars>
          <dgm:bulletEnabled val="1"/>
        </dgm:presLayoutVars>
      </dgm:prSet>
      <dgm:spPr/>
    </dgm:pt>
    <dgm:pt modelId="{52346010-02C9-41A6-BBDE-1223840D0B9A}" type="pres">
      <dgm:prSet presAssocID="{0A3F6C8F-0965-410C-9372-BB673D03C169}" presName="ThreeConn_2-3" presStyleLbl="fgAccFollowNode1" presStyleIdx="1" presStyleCnt="2">
        <dgm:presLayoutVars>
          <dgm:bulletEnabled val="1"/>
        </dgm:presLayoutVars>
      </dgm:prSet>
      <dgm:spPr/>
    </dgm:pt>
    <dgm:pt modelId="{40AEC82E-400A-43DD-9491-A0EE03A90B7D}" type="pres">
      <dgm:prSet presAssocID="{0A3F6C8F-0965-410C-9372-BB673D03C169}" presName="ThreeNodes_1_text" presStyleLbl="node1" presStyleIdx="2" presStyleCnt="3">
        <dgm:presLayoutVars>
          <dgm:bulletEnabled val="1"/>
        </dgm:presLayoutVars>
      </dgm:prSet>
      <dgm:spPr/>
    </dgm:pt>
    <dgm:pt modelId="{39CC3D22-D96F-45AA-BB29-13B711A0C43C}" type="pres">
      <dgm:prSet presAssocID="{0A3F6C8F-0965-410C-9372-BB673D03C169}" presName="ThreeNodes_2_text" presStyleLbl="node1" presStyleIdx="2" presStyleCnt="3">
        <dgm:presLayoutVars>
          <dgm:bulletEnabled val="1"/>
        </dgm:presLayoutVars>
      </dgm:prSet>
      <dgm:spPr/>
    </dgm:pt>
    <dgm:pt modelId="{80CDC9E3-B93A-401E-9256-8CCF65E19922}" type="pres">
      <dgm:prSet presAssocID="{0A3F6C8F-0965-410C-9372-BB673D03C169}" presName="ThreeNodes_3_text" presStyleLbl="node1" presStyleIdx="2" presStyleCnt="3">
        <dgm:presLayoutVars>
          <dgm:bulletEnabled val="1"/>
        </dgm:presLayoutVars>
      </dgm:prSet>
      <dgm:spPr/>
    </dgm:pt>
  </dgm:ptLst>
  <dgm:cxnLst>
    <dgm:cxn modelId="{A0497F15-21A4-4A69-A7FD-670306D8379B}" type="presOf" srcId="{4A26A0A4-54F6-4FDF-A3C8-06E42F5D0426}" destId="{40AEC82E-400A-43DD-9491-A0EE03A90B7D}" srcOrd="1" destOrd="0" presId="urn:microsoft.com/office/officeart/2005/8/layout/vProcess5"/>
    <dgm:cxn modelId="{DD7EBC19-DE91-4A8D-B2DE-9EA2EB900FCA}" srcId="{0A3F6C8F-0965-410C-9372-BB673D03C169}" destId="{72E694B5-07AB-4749-89BE-EDD7590690D6}" srcOrd="2" destOrd="0" parTransId="{AD3C5056-FE94-4939-8E48-6631362EA8D3}" sibTransId="{995FAF60-4B5A-4964-8B3A-728083430104}"/>
    <dgm:cxn modelId="{DCD1CE1B-6C00-4E92-BC2A-D8904DDD5293}" srcId="{0A3F6C8F-0965-410C-9372-BB673D03C169}" destId="{4A26A0A4-54F6-4FDF-A3C8-06E42F5D0426}" srcOrd="0" destOrd="0" parTransId="{631F61D2-8EA2-471C-AE01-1B7A062E36BB}" sibTransId="{6F120C7D-D0F6-4B52-87FF-1A7B24F66EA9}"/>
    <dgm:cxn modelId="{18E1FB38-FF93-44C2-A4C3-E28942AFE35F}" type="presOf" srcId="{4D3F22F7-4783-43CC-9352-D64A25B681FD}" destId="{012C5376-DD0C-44F6-A9B6-F9D99F8DA1B1}" srcOrd="0" destOrd="0" presId="urn:microsoft.com/office/officeart/2005/8/layout/vProcess5"/>
    <dgm:cxn modelId="{0DBC383D-7674-4E32-836E-184BDF443DE2}" type="presOf" srcId="{72E694B5-07AB-4749-89BE-EDD7590690D6}" destId="{D114AFC2-54E7-44E3-A501-FD76C46117AA}" srcOrd="0" destOrd="0" presId="urn:microsoft.com/office/officeart/2005/8/layout/vProcess5"/>
    <dgm:cxn modelId="{0E022A58-3314-4D8F-8CC1-A4D30F54ECC9}" type="presOf" srcId="{72E694B5-07AB-4749-89BE-EDD7590690D6}" destId="{80CDC9E3-B93A-401E-9256-8CCF65E19922}" srcOrd="1" destOrd="0" presId="urn:microsoft.com/office/officeart/2005/8/layout/vProcess5"/>
    <dgm:cxn modelId="{0DB70488-4C3E-45C5-8D41-D2BB22F25B31}" type="presOf" srcId="{4D3F22F7-4783-43CC-9352-D64A25B681FD}" destId="{39CC3D22-D96F-45AA-BB29-13B711A0C43C}" srcOrd="1" destOrd="0" presId="urn:microsoft.com/office/officeart/2005/8/layout/vProcess5"/>
    <dgm:cxn modelId="{8F3A7E9A-4410-464C-A5AA-DC89B051E593}" type="presOf" srcId="{08B74E50-8A84-46C4-9A31-6366C91BDE88}" destId="{52346010-02C9-41A6-BBDE-1223840D0B9A}" srcOrd="0" destOrd="0" presId="urn:microsoft.com/office/officeart/2005/8/layout/vProcess5"/>
    <dgm:cxn modelId="{7F47929D-27FD-4931-999E-19DB2BB28126}" type="presOf" srcId="{0A3F6C8F-0965-410C-9372-BB673D03C169}" destId="{EEC82189-A1CF-492F-AB1F-7B9304D759A3}" srcOrd="0" destOrd="0" presId="urn:microsoft.com/office/officeart/2005/8/layout/vProcess5"/>
    <dgm:cxn modelId="{9ACB79BC-6CC0-4B99-A2DD-C3896F4949D6}" srcId="{0A3F6C8F-0965-410C-9372-BB673D03C169}" destId="{4D3F22F7-4783-43CC-9352-D64A25B681FD}" srcOrd="1" destOrd="0" parTransId="{57C86AB4-BDC2-4DB3-AD7D-AC2A882349AF}" sibTransId="{08B74E50-8A84-46C4-9A31-6366C91BDE88}"/>
    <dgm:cxn modelId="{890EF6D5-D1DB-4593-BDED-D6E1E2792463}" type="presOf" srcId="{4A26A0A4-54F6-4FDF-A3C8-06E42F5D0426}" destId="{B6EE85CC-1368-4DD2-B1CC-2FA5BC3D7838}" srcOrd="0" destOrd="0" presId="urn:microsoft.com/office/officeart/2005/8/layout/vProcess5"/>
    <dgm:cxn modelId="{3D38F4DF-9FB8-43C8-A0AD-D109E9728FE1}" type="presOf" srcId="{6F120C7D-D0F6-4B52-87FF-1A7B24F66EA9}" destId="{EA57C445-0B10-403A-A840-55E211E979B1}" srcOrd="0" destOrd="0" presId="urn:microsoft.com/office/officeart/2005/8/layout/vProcess5"/>
    <dgm:cxn modelId="{2287AF92-E235-4D9A-BF8B-45E197B10C0B}" type="presParOf" srcId="{EEC82189-A1CF-492F-AB1F-7B9304D759A3}" destId="{3665F8B2-4A22-4FE0-B472-11B0027FF1A7}" srcOrd="0" destOrd="0" presId="urn:microsoft.com/office/officeart/2005/8/layout/vProcess5"/>
    <dgm:cxn modelId="{785F3AA9-D592-44D6-AD32-DF71352257DE}" type="presParOf" srcId="{EEC82189-A1CF-492F-AB1F-7B9304D759A3}" destId="{B6EE85CC-1368-4DD2-B1CC-2FA5BC3D7838}" srcOrd="1" destOrd="0" presId="urn:microsoft.com/office/officeart/2005/8/layout/vProcess5"/>
    <dgm:cxn modelId="{A843A943-FB10-4CA8-A516-6812046E60B9}" type="presParOf" srcId="{EEC82189-A1CF-492F-AB1F-7B9304D759A3}" destId="{012C5376-DD0C-44F6-A9B6-F9D99F8DA1B1}" srcOrd="2" destOrd="0" presId="urn:microsoft.com/office/officeart/2005/8/layout/vProcess5"/>
    <dgm:cxn modelId="{F8B29805-4E9E-4872-98DF-56C237119992}" type="presParOf" srcId="{EEC82189-A1CF-492F-AB1F-7B9304D759A3}" destId="{D114AFC2-54E7-44E3-A501-FD76C46117AA}" srcOrd="3" destOrd="0" presId="urn:microsoft.com/office/officeart/2005/8/layout/vProcess5"/>
    <dgm:cxn modelId="{C0C65C0F-CD34-4DE4-B066-E03885DD7433}" type="presParOf" srcId="{EEC82189-A1CF-492F-AB1F-7B9304D759A3}" destId="{EA57C445-0B10-403A-A840-55E211E979B1}" srcOrd="4" destOrd="0" presId="urn:microsoft.com/office/officeart/2005/8/layout/vProcess5"/>
    <dgm:cxn modelId="{E38A2D2A-9A58-4D23-AE3F-6FD4205364A7}" type="presParOf" srcId="{EEC82189-A1CF-492F-AB1F-7B9304D759A3}" destId="{52346010-02C9-41A6-BBDE-1223840D0B9A}" srcOrd="5" destOrd="0" presId="urn:microsoft.com/office/officeart/2005/8/layout/vProcess5"/>
    <dgm:cxn modelId="{012D0138-48C3-482F-9AC6-49DF2A41D040}" type="presParOf" srcId="{EEC82189-A1CF-492F-AB1F-7B9304D759A3}" destId="{40AEC82E-400A-43DD-9491-A0EE03A90B7D}" srcOrd="6" destOrd="0" presId="urn:microsoft.com/office/officeart/2005/8/layout/vProcess5"/>
    <dgm:cxn modelId="{02735659-0941-47A5-8655-8CACEAB19BA1}" type="presParOf" srcId="{EEC82189-A1CF-492F-AB1F-7B9304D759A3}" destId="{39CC3D22-D96F-45AA-BB29-13B711A0C43C}" srcOrd="7" destOrd="0" presId="urn:microsoft.com/office/officeart/2005/8/layout/vProcess5"/>
    <dgm:cxn modelId="{00EDADBE-154C-4277-B537-1DC0E1BAE058}" type="presParOf" srcId="{EEC82189-A1CF-492F-AB1F-7B9304D759A3}" destId="{80CDC9E3-B93A-401E-9256-8CCF65E19922}"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DE0192-C05D-40F5-8DA4-451EA2F05185}"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PH"/>
        </a:p>
      </dgm:t>
    </dgm:pt>
    <dgm:pt modelId="{14640DB8-E2A4-4646-812D-E16175C8CD3A}">
      <dgm:prSet phldrT="[Text]" custT="1"/>
      <dgm:spPr/>
      <dgm:t>
        <a:bodyPr/>
        <a:lstStyle/>
        <a:p>
          <a:pPr algn="ctr">
            <a:lnSpc>
              <a:spcPct val="114000"/>
            </a:lnSpc>
            <a:spcBef>
              <a:spcPts val="600"/>
            </a:spcBef>
            <a:spcAft>
              <a:spcPts val="600"/>
            </a:spcAft>
          </a:pPr>
          <a:r>
            <a:rPr lang="en-PH" sz="2200" dirty="0"/>
            <a:t>Start by asking their availability.</a:t>
          </a:r>
        </a:p>
      </dgm:t>
    </dgm:pt>
    <dgm:pt modelId="{784139BE-70F9-49D2-BDA9-73064DD260A2}" type="parTrans" cxnId="{00FA8BCD-007C-4815-9231-807B3B0573BA}">
      <dgm:prSet/>
      <dgm:spPr/>
      <dgm:t>
        <a:bodyPr/>
        <a:lstStyle/>
        <a:p>
          <a:pPr algn="ctr">
            <a:lnSpc>
              <a:spcPct val="114000"/>
            </a:lnSpc>
            <a:spcBef>
              <a:spcPts val="600"/>
            </a:spcBef>
            <a:spcAft>
              <a:spcPts val="600"/>
            </a:spcAft>
          </a:pPr>
          <a:endParaRPr lang="en-PH" sz="2200"/>
        </a:p>
      </dgm:t>
    </dgm:pt>
    <dgm:pt modelId="{852A0331-FEB0-4F57-A04B-EB20BC1C262D}" type="sibTrans" cxnId="{00FA8BCD-007C-4815-9231-807B3B0573BA}">
      <dgm:prSet custT="1"/>
      <dgm:spPr/>
      <dgm:t>
        <a:bodyPr/>
        <a:lstStyle/>
        <a:p>
          <a:pPr algn="ctr">
            <a:lnSpc>
              <a:spcPct val="114000"/>
            </a:lnSpc>
            <a:spcBef>
              <a:spcPts val="600"/>
            </a:spcBef>
            <a:spcAft>
              <a:spcPts val="600"/>
            </a:spcAft>
          </a:pPr>
          <a:endParaRPr lang="en-PH" sz="2200"/>
        </a:p>
      </dgm:t>
    </dgm:pt>
    <dgm:pt modelId="{E3BFF710-FD4B-4342-BF4F-A733F1FC9CAC}">
      <dgm:prSet phldrT="[Text]" custT="1"/>
      <dgm:spPr/>
      <dgm:t>
        <a:bodyPr/>
        <a:lstStyle/>
        <a:p>
          <a:pPr algn="ctr">
            <a:lnSpc>
              <a:spcPct val="114000"/>
            </a:lnSpc>
            <a:spcBef>
              <a:spcPts val="600"/>
            </a:spcBef>
            <a:spcAft>
              <a:spcPts val="600"/>
            </a:spcAft>
          </a:pPr>
          <a:r>
            <a:rPr lang="en-PH" sz="2200" dirty="0"/>
            <a:t>Let them know your concern.</a:t>
          </a:r>
        </a:p>
      </dgm:t>
    </dgm:pt>
    <dgm:pt modelId="{256EB0B1-BC5B-4FB7-AD06-8D20F1C3F0D0}" type="parTrans" cxnId="{0039144B-45BC-408C-8BF0-0EAE75133BAD}">
      <dgm:prSet/>
      <dgm:spPr/>
      <dgm:t>
        <a:bodyPr/>
        <a:lstStyle/>
        <a:p>
          <a:pPr algn="ctr">
            <a:lnSpc>
              <a:spcPct val="114000"/>
            </a:lnSpc>
            <a:spcBef>
              <a:spcPts val="600"/>
            </a:spcBef>
            <a:spcAft>
              <a:spcPts val="600"/>
            </a:spcAft>
          </a:pPr>
          <a:endParaRPr lang="en-PH" sz="2200"/>
        </a:p>
      </dgm:t>
    </dgm:pt>
    <dgm:pt modelId="{3202AB5D-9E34-4195-8F7F-3B47EBCA1315}" type="sibTrans" cxnId="{0039144B-45BC-408C-8BF0-0EAE75133BAD}">
      <dgm:prSet custT="1"/>
      <dgm:spPr/>
      <dgm:t>
        <a:bodyPr/>
        <a:lstStyle/>
        <a:p>
          <a:pPr algn="ctr">
            <a:lnSpc>
              <a:spcPct val="114000"/>
            </a:lnSpc>
            <a:spcBef>
              <a:spcPts val="600"/>
            </a:spcBef>
            <a:spcAft>
              <a:spcPts val="600"/>
            </a:spcAft>
          </a:pPr>
          <a:endParaRPr lang="en-PH" sz="2200"/>
        </a:p>
      </dgm:t>
    </dgm:pt>
    <dgm:pt modelId="{6F0E8A3D-C845-4C5F-AE50-94392B7012FE}">
      <dgm:prSet phldrT="[Text]" custT="1"/>
      <dgm:spPr/>
      <dgm:t>
        <a:bodyPr/>
        <a:lstStyle/>
        <a:p>
          <a:pPr algn="ctr">
            <a:lnSpc>
              <a:spcPct val="114000"/>
            </a:lnSpc>
            <a:spcBef>
              <a:spcPts val="600"/>
            </a:spcBef>
            <a:spcAft>
              <a:spcPts val="600"/>
            </a:spcAft>
          </a:pPr>
          <a:r>
            <a:rPr lang="en-PH" sz="2200" dirty="0"/>
            <a:t>Make sure to prepare for the conversation.</a:t>
          </a:r>
        </a:p>
      </dgm:t>
    </dgm:pt>
    <dgm:pt modelId="{901DEF6E-2849-48F3-83B3-7A7C2E78F55E}" type="parTrans" cxnId="{62565C27-3E85-4DF1-B4B5-9CF4F4921358}">
      <dgm:prSet/>
      <dgm:spPr/>
      <dgm:t>
        <a:bodyPr/>
        <a:lstStyle/>
        <a:p>
          <a:pPr algn="ctr">
            <a:lnSpc>
              <a:spcPct val="114000"/>
            </a:lnSpc>
            <a:spcBef>
              <a:spcPts val="600"/>
            </a:spcBef>
            <a:spcAft>
              <a:spcPts val="600"/>
            </a:spcAft>
          </a:pPr>
          <a:endParaRPr lang="en-PH" sz="2200"/>
        </a:p>
      </dgm:t>
    </dgm:pt>
    <dgm:pt modelId="{BC0BF70D-5EAD-4045-9EE9-6E7EAEA1A620}" type="sibTrans" cxnId="{62565C27-3E85-4DF1-B4B5-9CF4F4921358}">
      <dgm:prSet custT="1"/>
      <dgm:spPr/>
      <dgm:t>
        <a:bodyPr/>
        <a:lstStyle/>
        <a:p>
          <a:pPr algn="ctr">
            <a:lnSpc>
              <a:spcPct val="114000"/>
            </a:lnSpc>
            <a:spcBef>
              <a:spcPts val="600"/>
            </a:spcBef>
            <a:spcAft>
              <a:spcPts val="600"/>
            </a:spcAft>
          </a:pPr>
          <a:endParaRPr lang="en-PH" sz="2200"/>
        </a:p>
      </dgm:t>
    </dgm:pt>
    <dgm:pt modelId="{F0913A35-C2E6-4216-A548-973BB9043D67}">
      <dgm:prSet custT="1"/>
      <dgm:spPr/>
      <dgm:t>
        <a:bodyPr/>
        <a:lstStyle/>
        <a:p>
          <a:pPr algn="ctr">
            <a:lnSpc>
              <a:spcPct val="114000"/>
            </a:lnSpc>
            <a:spcBef>
              <a:spcPts val="600"/>
            </a:spcBef>
            <a:spcAft>
              <a:spcPts val="600"/>
            </a:spcAft>
          </a:pPr>
          <a:r>
            <a:rPr lang="en-PH" sz="2200" dirty="0"/>
            <a:t>Set aside your own judgement.</a:t>
          </a:r>
        </a:p>
      </dgm:t>
    </dgm:pt>
    <dgm:pt modelId="{B3392684-DF43-4F65-86F7-024BB6EE56BA}" type="parTrans" cxnId="{93C123F6-3DBE-4A13-BD80-58726F977583}">
      <dgm:prSet/>
      <dgm:spPr/>
      <dgm:t>
        <a:bodyPr/>
        <a:lstStyle/>
        <a:p>
          <a:pPr algn="ctr">
            <a:lnSpc>
              <a:spcPct val="114000"/>
            </a:lnSpc>
            <a:spcBef>
              <a:spcPts val="600"/>
            </a:spcBef>
            <a:spcAft>
              <a:spcPts val="600"/>
            </a:spcAft>
          </a:pPr>
          <a:endParaRPr lang="en-PH" sz="2200"/>
        </a:p>
      </dgm:t>
    </dgm:pt>
    <dgm:pt modelId="{342CF0A7-9E4D-4519-83D6-8442D5BC9E2F}" type="sibTrans" cxnId="{93C123F6-3DBE-4A13-BD80-58726F977583}">
      <dgm:prSet custT="1"/>
      <dgm:spPr/>
      <dgm:t>
        <a:bodyPr/>
        <a:lstStyle/>
        <a:p>
          <a:pPr algn="ctr">
            <a:lnSpc>
              <a:spcPct val="114000"/>
            </a:lnSpc>
            <a:spcBef>
              <a:spcPts val="600"/>
            </a:spcBef>
            <a:spcAft>
              <a:spcPts val="600"/>
            </a:spcAft>
          </a:pPr>
          <a:endParaRPr lang="en-PH" sz="2200"/>
        </a:p>
      </dgm:t>
    </dgm:pt>
    <dgm:pt modelId="{8861D694-A124-4D16-AFFE-253264457AA6}">
      <dgm:prSet custT="1"/>
      <dgm:spPr/>
      <dgm:t>
        <a:bodyPr/>
        <a:lstStyle/>
        <a:p>
          <a:pPr algn="ctr">
            <a:lnSpc>
              <a:spcPct val="114000"/>
            </a:lnSpc>
            <a:spcBef>
              <a:spcPts val="600"/>
            </a:spcBef>
            <a:spcAft>
              <a:spcPts val="600"/>
            </a:spcAft>
          </a:pPr>
          <a:r>
            <a:rPr lang="en-PH" sz="2200"/>
            <a:t>Be grateful and appreciate their time and effort.</a:t>
          </a:r>
        </a:p>
      </dgm:t>
    </dgm:pt>
    <dgm:pt modelId="{B122774E-44A1-441C-9967-67FE26298835}" type="parTrans" cxnId="{5246CC20-3711-42EB-A082-435BCE8A3688}">
      <dgm:prSet/>
      <dgm:spPr/>
      <dgm:t>
        <a:bodyPr/>
        <a:lstStyle/>
        <a:p>
          <a:pPr algn="ctr">
            <a:lnSpc>
              <a:spcPct val="114000"/>
            </a:lnSpc>
            <a:spcBef>
              <a:spcPts val="600"/>
            </a:spcBef>
            <a:spcAft>
              <a:spcPts val="600"/>
            </a:spcAft>
          </a:pPr>
          <a:endParaRPr lang="en-PH" sz="2200"/>
        </a:p>
      </dgm:t>
    </dgm:pt>
    <dgm:pt modelId="{74453878-6332-4C23-B130-1AE21AAB8047}" type="sibTrans" cxnId="{5246CC20-3711-42EB-A082-435BCE8A3688}">
      <dgm:prSet/>
      <dgm:spPr/>
      <dgm:t>
        <a:bodyPr/>
        <a:lstStyle/>
        <a:p>
          <a:pPr algn="ctr">
            <a:lnSpc>
              <a:spcPct val="114000"/>
            </a:lnSpc>
            <a:spcBef>
              <a:spcPts val="600"/>
            </a:spcBef>
            <a:spcAft>
              <a:spcPts val="600"/>
            </a:spcAft>
          </a:pPr>
          <a:endParaRPr lang="en-PH" sz="2200"/>
        </a:p>
      </dgm:t>
    </dgm:pt>
    <dgm:pt modelId="{C7BFF6F9-11BC-4579-83F6-8D9D4163ABE5}" type="pres">
      <dgm:prSet presAssocID="{A0DE0192-C05D-40F5-8DA4-451EA2F05185}" presName="Name0" presStyleCnt="0">
        <dgm:presLayoutVars>
          <dgm:dir/>
          <dgm:animLvl val="lvl"/>
          <dgm:resizeHandles val="exact"/>
        </dgm:presLayoutVars>
      </dgm:prSet>
      <dgm:spPr/>
    </dgm:pt>
    <dgm:pt modelId="{B904EDEE-95D7-41B2-BD93-B5144BED0380}" type="pres">
      <dgm:prSet presAssocID="{8861D694-A124-4D16-AFFE-253264457AA6}" presName="boxAndChildren" presStyleCnt="0"/>
      <dgm:spPr/>
    </dgm:pt>
    <dgm:pt modelId="{B0133BB2-4635-42A5-B3D4-A2680964008A}" type="pres">
      <dgm:prSet presAssocID="{8861D694-A124-4D16-AFFE-253264457AA6}" presName="parentTextBox" presStyleLbl="node1" presStyleIdx="0" presStyleCnt="5"/>
      <dgm:spPr/>
    </dgm:pt>
    <dgm:pt modelId="{5B4D9B82-B7C6-4CE6-9BC9-7AA6798009EF}" type="pres">
      <dgm:prSet presAssocID="{342CF0A7-9E4D-4519-83D6-8442D5BC9E2F}" presName="sp" presStyleCnt="0"/>
      <dgm:spPr/>
    </dgm:pt>
    <dgm:pt modelId="{C81D6B67-0C0D-43D2-8557-025CBFCBC36D}" type="pres">
      <dgm:prSet presAssocID="{F0913A35-C2E6-4216-A548-973BB9043D67}" presName="arrowAndChildren" presStyleCnt="0"/>
      <dgm:spPr/>
    </dgm:pt>
    <dgm:pt modelId="{CA07D369-BCBD-4096-AB77-1F9E3D9DEF51}" type="pres">
      <dgm:prSet presAssocID="{F0913A35-C2E6-4216-A548-973BB9043D67}" presName="parentTextArrow" presStyleLbl="node1" presStyleIdx="1" presStyleCnt="5"/>
      <dgm:spPr/>
    </dgm:pt>
    <dgm:pt modelId="{920F6BDB-2157-4112-B0B1-130D68858974}" type="pres">
      <dgm:prSet presAssocID="{BC0BF70D-5EAD-4045-9EE9-6E7EAEA1A620}" presName="sp" presStyleCnt="0"/>
      <dgm:spPr/>
    </dgm:pt>
    <dgm:pt modelId="{2A77644E-C842-4B12-8632-AB404DD3C6AE}" type="pres">
      <dgm:prSet presAssocID="{6F0E8A3D-C845-4C5F-AE50-94392B7012FE}" presName="arrowAndChildren" presStyleCnt="0"/>
      <dgm:spPr/>
    </dgm:pt>
    <dgm:pt modelId="{C513DE5B-E134-4A3D-ABC0-3795065D42BD}" type="pres">
      <dgm:prSet presAssocID="{6F0E8A3D-C845-4C5F-AE50-94392B7012FE}" presName="parentTextArrow" presStyleLbl="node1" presStyleIdx="2" presStyleCnt="5"/>
      <dgm:spPr/>
    </dgm:pt>
    <dgm:pt modelId="{F8A2DDAD-68B6-4ACC-849A-42A379822B11}" type="pres">
      <dgm:prSet presAssocID="{3202AB5D-9E34-4195-8F7F-3B47EBCA1315}" presName="sp" presStyleCnt="0"/>
      <dgm:spPr/>
    </dgm:pt>
    <dgm:pt modelId="{57D53F27-C43C-48B0-8AFB-1F84063EF362}" type="pres">
      <dgm:prSet presAssocID="{E3BFF710-FD4B-4342-BF4F-A733F1FC9CAC}" presName="arrowAndChildren" presStyleCnt="0"/>
      <dgm:spPr/>
    </dgm:pt>
    <dgm:pt modelId="{3D071A82-BB96-4D5E-A4E2-B20C2115F623}" type="pres">
      <dgm:prSet presAssocID="{E3BFF710-FD4B-4342-BF4F-A733F1FC9CAC}" presName="parentTextArrow" presStyleLbl="node1" presStyleIdx="3" presStyleCnt="5"/>
      <dgm:spPr/>
    </dgm:pt>
    <dgm:pt modelId="{C6F6579C-3F7D-45B8-B064-4E1D9BBA1D02}" type="pres">
      <dgm:prSet presAssocID="{852A0331-FEB0-4F57-A04B-EB20BC1C262D}" presName="sp" presStyleCnt="0"/>
      <dgm:spPr/>
    </dgm:pt>
    <dgm:pt modelId="{F5B4C223-CDEC-4255-82BA-AE48FC16F178}" type="pres">
      <dgm:prSet presAssocID="{14640DB8-E2A4-4646-812D-E16175C8CD3A}" presName="arrowAndChildren" presStyleCnt="0"/>
      <dgm:spPr/>
    </dgm:pt>
    <dgm:pt modelId="{722D14CD-1D2F-4DDC-8CD3-8C6F880E9ADF}" type="pres">
      <dgm:prSet presAssocID="{14640DB8-E2A4-4646-812D-E16175C8CD3A}" presName="parentTextArrow" presStyleLbl="node1" presStyleIdx="4" presStyleCnt="5"/>
      <dgm:spPr/>
    </dgm:pt>
  </dgm:ptLst>
  <dgm:cxnLst>
    <dgm:cxn modelId="{1F33E60E-5A5F-40EC-8D4C-4406C524AF10}" type="presOf" srcId="{14640DB8-E2A4-4646-812D-E16175C8CD3A}" destId="{722D14CD-1D2F-4DDC-8CD3-8C6F880E9ADF}" srcOrd="0" destOrd="0" presId="urn:microsoft.com/office/officeart/2005/8/layout/process4"/>
    <dgm:cxn modelId="{48DBFB14-8329-4D3C-87BE-D7D444AA96D2}" type="presOf" srcId="{F0913A35-C2E6-4216-A548-973BB9043D67}" destId="{CA07D369-BCBD-4096-AB77-1F9E3D9DEF51}" srcOrd="0" destOrd="0" presId="urn:microsoft.com/office/officeart/2005/8/layout/process4"/>
    <dgm:cxn modelId="{50E0131D-ACDE-4AE1-91C8-F3D19AD946D4}" type="presOf" srcId="{E3BFF710-FD4B-4342-BF4F-A733F1FC9CAC}" destId="{3D071A82-BB96-4D5E-A4E2-B20C2115F623}" srcOrd="0" destOrd="0" presId="urn:microsoft.com/office/officeart/2005/8/layout/process4"/>
    <dgm:cxn modelId="{5246CC20-3711-42EB-A082-435BCE8A3688}" srcId="{A0DE0192-C05D-40F5-8DA4-451EA2F05185}" destId="{8861D694-A124-4D16-AFFE-253264457AA6}" srcOrd="4" destOrd="0" parTransId="{B122774E-44A1-441C-9967-67FE26298835}" sibTransId="{74453878-6332-4C23-B130-1AE21AAB8047}"/>
    <dgm:cxn modelId="{62565C27-3E85-4DF1-B4B5-9CF4F4921358}" srcId="{A0DE0192-C05D-40F5-8DA4-451EA2F05185}" destId="{6F0E8A3D-C845-4C5F-AE50-94392B7012FE}" srcOrd="2" destOrd="0" parTransId="{901DEF6E-2849-48F3-83B3-7A7C2E78F55E}" sibTransId="{BC0BF70D-5EAD-4045-9EE9-6E7EAEA1A620}"/>
    <dgm:cxn modelId="{0039144B-45BC-408C-8BF0-0EAE75133BAD}" srcId="{A0DE0192-C05D-40F5-8DA4-451EA2F05185}" destId="{E3BFF710-FD4B-4342-BF4F-A733F1FC9CAC}" srcOrd="1" destOrd="0" parTransId="{256EB0B1-BC5B-4FB7-AD06-8D20F1C3F0D0}" sibTransId="{3202AB5D-9E34-4195-8F7F-3B47EBCA1315}"/>
    <dgm:cxn modelId="{9263115A-D0D1-4B3A-97AE-A4321BC0294C}" type="presOf" srcId="{A0DE0192-C05D-40F5-8DA4-451EA2F05185}" destId="{C7BFF6F9-11BC-4579-83F6-8D9D4163ABE5}" srcOrd="0" destOrd="0" presId="urn:microsoft.com/office/officeart/2005/8/layout/process4"/>
    <dgm:cxn modelId="{F3FB569D-5A19-4445-9C43-69DBFAEA6A14}" type="presOf" srcId="{6F0E8A3D-C845-4C5F-AE50-94392B7012FE}" destId="{C513DE5B-E134-4A3D-ABC0-3795065D42BD}" srcOrd="0" destOrd="0" presId="urn:microsoft.com/office/officeart/2005/8/layout/process4"/>
    <dgm:cxn modelId="{00FA8BCD-007C-4815-9231-807B3B0573BA}" srcId="{A0DE0192-C05D-40F5-8DA4-451EA2F05185}" destId="{14640DB8-E2A4-4646-812D-E16175C8CD3A}" srcOrd="0" destOrd="0" parTransId="{784139BE-70F9-49D2-BDA9-73064DD260A2}" sibTransId="{852A0331-FEB0-4F57-A04B-EB20BC1C262D}"/>
    <dgm:cxn modelId="{93C123F6-3DBE-4A13-BD80-58726F977583}" srcId="{A0DE0192-C05D-40F5-8DA4-451EA2F05185}" destId="{F0913A35-C2E6-4216-A548-973BB9043D67}" srcOrd="3" destOrd="0" parTransId="{B3392684-DF43-4F65-86F7-024BB6EE56BA}" sibTransId="{342CF0A7-9E4D-4519-83D6-8442D5BC9E2F}"/>
    <dgm:cxn modelId="{4714EFFB-DAE6-466A-9CA9-4A90D0E04688}" type="presOf" srcId="{8861D694-A124-4D16-AFFE-253264457AA6}" destId="{B0133BB2-4635-42A5-B3D4-A2680964008A}" srcOrd="0" destOrd="0" presId="urn:microsoft.com/office/officeart/2005/8/layout/process4"/>
    <dgm:cxn modelId="{E84AB4D2-9D13-43FE-80D3-EA760DCDFA78}" type="presParOf" srcId="{C7BFF6F9-11BC-4579-83F6-8D9D4163ABE5}" destId="{B904EDEE-95D7-41B2-BD93-B5144BED0380}" srcOrd="0" destOrd="0" presId="urn:microsoft.com/office/officeart/2005/8/layout/process4"/>
    <dgm:cxn modelId="{CF3F024E-8968-4B92-AB2F-55431223E117}" type="presParOf" srcId="{B904EDEE-95D7-41B2-BD93-B5144BED0380}" destId="{B0133BB2-4635-42A5-B3D4-A2680964008A}" srcOrd="0" destOrd="0" presId="urn:microsoft.com/office/officeart/2005/8/layout/process4"/>
    <dgm:cxn modelId="{999E6F40-5067-4A6C-9B76-051FF4176A45}" type="presParOf" srcId="{C7BFF6F9-11BC-4579-83F6-8D9D4163ABE5}" destId="{5B4D9B82-B7C6-4CE6-9BC9-7AA6798009EF}" srcOrd="1" destOrd="0" presId="urn:microsoft.com/office/officeart/2005/8/layout/process4"/>
    <dgm:cxn modelId="{9FBE7125-0DD9-4963-AC52-5DB43573EE40}" type="presParOf" srcId="{C7BFF6F9-11BC-4579-83F6-8D9D4163ABE5}" destId="{C81D6B67-0C0D-43D2-8557-025CBFCBC36D}" srcOrd="2" destOrd="0" presId="urn:microsoft.com/office/officeart/2005/8/layout/process4"/>
    <dgm:cxn modelId="{0A6C958A-AFD6-4121-B7FC-E4570D00985D}" type="presParOf" srcId="{C81D6B67-0C0D-43D2-8557-025CBFCBC36D}" destId="{CA07D369-BCBD-4096-AB77-1F9E3D9DEF51}" srcOrd="0" destOrd="0" presId="urn:microsoft.com/office/officeart/2005/8/layout/process4"/>
    <dgm:cxn modelId="{FCC67F9D-CE6C-4AA6-88DE-4DA2D71E4821}" type="presParOf" srcId="{C7BFF6F9-11BC-4579-83F6-8D9D4163ABE5}" destId="{920F6BDB-2157-4112-B0B1-130D68858974}" srcOrd="3" destOrd="0" presId="urn:microsoft.com/office/officeart/2005/8/layout/process4"/>
    <dgm:cxn modelId="{DD871A3B-4B86-4EFB-94FF-39A1D4907399}" type="presParOf" srcId="{C7BFF6F9-11BC-4579-83F6-8D9D4163ABE5}" destId="{2A77644E-C842-4B12-8632-AB404DD3C6AE}" srcOrd="4" destOrd="0" presId="urn:microsoft.com/office/officeart/2005/8/layout/process4"/>
    <dgm:cxn modelId="{D9808DF5-3C6B-4884-BC5D-EAA25801FCB5}" type="presParOf" srcId="{2A77644E-C842-4B12-8632-AB404DD3C6AE}" destId="{C513DE5B-E134-4A3D-ABC0-3795065D42BD}" srcOrd="0" destOrd="0" presId="urn:microsoft.com/office/officeart/2005/8/layout/process4"/>
    <dgm:cxn modelId="{24EB3E7F-79D9-42D5-AB74-1502798628D8}" type="presParOf" srcId="{C7BFF6F9-11BC-4579-83F6-8D9D4163ABE5}" destId="{F8A2DDAD-68B6-4ACC-849A-42A379822B11}" srcOrd="5" destOrd="0" presId="urn:microsoft.com/office/officeart/2005/8/layout/process4"/>
    <dgm:cxn modelId="{3436D26F-C3D6-41C9-A873-E851E7CA93AE}" type="presParOf" srcId="{C7BFF6F9-11BC-4579-83F6-8D9D4163ABE5}" destId="{57D53F27-C43C-48B0-8AFB-1F84063EF362}" srcOrd="6" destOrd="0" presId="urn:microsoft.com/office/officeart/2005/8/layout/process4"/>
    <dgm:cxn modelId="{FD83086A-86A7-4E29-B114-AC6F27CDC516}" type="presParOf" srcId="{57D53F27-C43C-48B0-8AFB-1F84063EF362}" destId="{3D071A82-BB96-4D5E-A4E2-B20C2115F623}" srcOrd="0" destOrd="0" presId="urn:microsoft.com/office/officeart/2005/8/layout/process4"/>
    <dgm:cxn modelId="{A3E9917F-C0D0-4455-B9F0-E841E68BE36C}" type="presParOf" srcId="{C7BFF6F9-11BC-4579-83F6-8D9D4163ABE5}" destId="{C6F6579C-3F7D-45B8-B064-4E1D9BBA1D02}" srcOrd="7" destOrd="0" presId="urn:microsoft.com/office/officeart/2005/8/layout/process4"/>
    <dgm:cxn modelId="{9FD0BCA4-F2CF-423D-AEBE-8C1307332372}" type="presParOf" srcId="{C7BFF6F9-11BC-4579-83F6-8D9D4163ABE5}" destId="{F5B4C223-CDEC-4255-82BA-AE48FC16F178}" srcOrd="8" destOrd="0" presId="urn:microsoft.com/office/officeart/2005/8/layout/process4"/>
    <dgm:cxn modelId="{F9F73F63-5F07-4FD6-B953-2359A0D087DA}" type="presParOf" srcId="{F5B4C223-CDEC-4255-82BA-AE48FC16F178}" destId="{722D14CD-1D2F-4DDC-8CD3-8C6F880E9AD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A9C6FE-C831-44E8-B4A0-1375B4D6A22D}">
      <dsp:nvSpPr>
        <dsp:cNvPr id="0" name=""/>
        <dsp:cNvSpPr/>
      </dsp:nvSpPr>
      <dsp:spPr>
        <a:xfrm>
          <a:off x="0" y="106564"/>
          <a:ext cx="2489291" cy="149357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b="0" kern="1200" dirty="0"/>
            <a:t>Increased client satisfaction</a:t>
          </a:r>
        </a:p>
      </dsp:txBody>
      <dsp:txXfrm>
        <a:off x="0" y="106564"/>
        <a:ext cx="2489291" cy="1493574"/>
      </dsp:txXfrm>
    </dsp:sp>
    <dsp:sp modelId="{C9C88FB6-4207-4A63-A5AF-F293B6696A0B}">
      <dsp:nvSpPr>
        <dsp:cNvPr id="0" name=""/>
        <dsp:cNvSpPr/>
      </dsp:nvSpPr>
      <dsp:spPr>
        <a:xfrm>
          <a:off x="2738220" y="106564"/>
          <a:ext cx="2489291" cy="1493574"/>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b="0" kern="1200" dirty="0"/>
            <a:t>Enhanced communication</a:t>
          </a:r>
          <a:endParaRPr lang="en-AU" sz="2200" b="0" kern="1200" dirty="0"/>
        </a:p>
      </dsp:txBody>
      <dsp:txXfrm>
        <a:off x="2738220" y="106564"/>
        <a:ext cx="2489291" cy="1493574"/>
      </dsp:txXfrm>
    </dsp:sp>
    <dsp:sp modelId="{95F174B1-5BD9-4FD8-BE51-7418F44CC3D2}">
      <dsp:nvSpPr>
        <dsp:cNvPr id="0" name=""/>
        <dsp:cNvSpPr/>
      </dsp:nvSpPr>
      <dsp:spPr>
        <a:xfrm>
          <a:off x="5476441" y="106564"/>
          <a:ext cx="2489291" cy="149357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b="0" kern="1200" dirty="0"/>
            <a:t>Improved collaboration</a:t>
          </a:r>
          <a:endParaRPr lang="en-AU" sz="2200" b="0" kern="1200" dirty="0"/>
        </a:p>
      </dsp:txBody>
      <dsp:txXfrm>
        <a:off x="5476441" y="106564"/>
        <a:ext cx="2489291" cy="1493574"/>
      </dsp:txXfrm>
    </dsp:sp>
    <dsp:sp modelId="{B58D4523-AD6E-4BD0-9C99-B2B85A78EB15}">
      <dsp:nvSpPr>
        <dsp:cNvPr id="0" name=""/>
        <dsp:cNvSpPr/>
      </dsp:nvSpPr>
      <dsp:spPr>
        <a:xfrm>
          <a:off x="1369110" y="1849068"/>
          <a:ext cx="2489291" cy="1493574"/>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b="0" kern="1200" dirty="0"/>
            <a:t>Increased productivity</a:t>
          </a:r>
          <a:endParaRPr lang="en-AU" sz="2200" b="0" kern="1200" dirty="0"/>
        </a:p>
      </dsp:txBody>
      <dsp:txXfrm>
        <a:off x="1369110" y="1849068"/>
        <a:ext cx="2489291" cy="1493574"/>
      </dsp:txXfrm>
    </dsp:sp>
    <dsp:sp modelId="{6CEE0D73-C3EB-480B-96AC-D078FA8D04A7}">
      <dsp:nvSpPr>
        <dsp:cNvPr id="0" name=""/>
        <dsp:cNvSpPr/>
      </dsp:nvSpPr>
      <dsp:spPr>
        <a:xfrm>
          <a:off x="4107331" y="1849068"/>
          <a:ext cx="2489291" cy="14935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PH" sz="2200" b="0" kern="1200" dirty="0"/>
            <a:t>Decreased conflicts</a:t>
          </a:r>
          <a:endParaRPr lang="en-AU" sz="2200" b="0" kern="1200" dirty="0"/>
        </a:p>
      </dsp:txBody>
      <dsp:txXfrm>
        <a:off x="4107331" y="1849068"/>
        <a:ext cx="2489291" cy="14935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B2890A-B4AC-4528-A97F-B93EE23A6465}">
      <dsp:nvSpPr>
        <dsp:cNvPr id="0" name=""/>
        <dsp:cNvSpPr/>
      </dsp:nvSpPr>
      <dsp:spPr>
        <a:xfrm>
          <a:off x="0" y="46146"/>
          <a:ext cx="9897319" cy="542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Font typeface="Wingdings" panose="05000000000000000000" pitchFamily="2" charset="2"/>
            <a:buNone/>
          </a:pPr>
          <a:r>
            <a:rPr lang="en-GB" sz="2200" kern="1200" dirty="0"/>
            <a:t>Communicating with people</a:t>
          </a:r>
          <a:endParaRPr lang="en-PH" sz="2200" kern="1200" dirty="0"/>
        </a:p>
      </dsp:txBody>
      <dsp:txXfrm>
        <a:off x="26501" y="72647"/>
        <a:ext cx="9844317" cy="489878"/>
      </dsp:txXfrm>
    </dsp:sp>
    <dsp:sp modelId="{72269B9F-6EA4-44EE-A7EA-47C955CE706C}">
      <dsp:nvSpPr>
        <dsp:cNvPr id="0" name=""/>
        <dsp:cNvSpPr/>
      </dsp:nvSpPr>
      <dsp:spPr>
        <a:xfrm>
          <a:off x="0" y="672546"/>
          <a:ext cx="9897319" cy="54288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Font typeface="Wingdings" panose="05000000000000000000" pitchFamily="2" charset="2"/>
            <a:buNone/>
          </a:pPr>
          <a:r>
            <a:rPr lang="en-GB" sz="2200" kern="1200" dirty="0"/>
            <a:t>Collaborating with colleagues</a:t>
          </a:r>
          <a:endParaRPr lang="en-PH" sz="2200" kern="1200" dirty="0"/>
        </a:p>
      </dsp:txBody>
      <dsp:txXfrm>
        <a:off x="26501" y="699047"/>
        <a:ext cx="9844317" cy="489878"/>
      </dsp:txXfrm>
    </dsp:sp>
    <dsp:sp modelId="{646CF972-3378-4DEB-AEE2-FDA65FC55187}">
      <dsp:nvSpPr>
        <dsp:cNvPr id="0" name=""/>
        <dsp:cNvSpPr/>
      </dsp:nvSpPr>
      <dsp:spPr>
        <a:xfrm>
          <a:off x="0" y="1298946"/>
          <a:ext cx="9897319" cy="5428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Font typeface="Wingdings" panose="05000000000000000000" pitchFamily="2" charset="2"/>
            <a:buNone/>
          </a:pPr>
          <a:r>
            <a:rPr lang="en-GB" sz="2200" kern="1200" dirty="0"/>
            <a:t>Addressing conflicts</a:t>
          </a:r>
          <a:endParaRPr lang="en-PH" sz="2200" kern="1200" dirty="0"/>
        </a:p>
      </dsp:txBody>
      <dsp:txXfrm>
        <a:off x="26501" y="1325447"/>
        <a:ext cx="9844317" cy="489878"/>
      </dsp:txXfrm>
    </dsp:sp>
    <dsp:sp modelId="{C7B509FF-301E-487A-8428-DF70C5656272}">
      <dsp:nvSpPr>
        <dsp:cNvPr id="0" name=""/>
        <dsp:cNvSpPr/>
      </dsp:nvSpPr>
      <dsp:spPr>
        <a:xfrm>
          <a:off x="0" y="1925346"/>
          <a:ext cx="9897319" cy="54288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Font typeface="Wingdings" panose="05000000000000000000" pitchFamily="2" charset="2"/>
            <a:buNone/>
          </a:pPr>
          <a:r>
            <a:rPr lang="en-PH" sz="2200" kern="1200" dirty="0"/>
            <a:t>Completing workplace documents</a:t>
          </a:r>
        </a:p>
      </dsp:txBody>
      <dsp:txXfrm>
        <a:off x="26501" y="1951847"/>
        <a:ext cx="9844317" cy="489878"/>
      </dsp:txXfrm>
    </dsp:sp>
    <dsp:sp modelId="{47A518A8-42CC-4BF8-967B-978C353DDBA5}">
      <dsp:nvSpPr>
        <dsp:cNvPr id="0" name=""/>
        <dsp:cNvSpPr/>
      </dsp:nvSpPr>
      <dsp:spPr>
        <a:xfrm>
          <a:off x="0" y="2551746"/>
          <a:ext cx="9897319"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AU" sz="2200" kern="1200" dirty="0"/>
            <a:t>Providing service</a:t>
          </a:r>
        </a:p>
      </dsp:txBody>
      <dsp:txXfrm>
        <a:off x="26501" y="2578247"/>
        <a:ext cx="9844317" cy="489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E85CC-1368-4DD2-B1CC-2FA5BC3D7838}">
      <dsp:nvSpPr>
        <dsp:cNvPr id="0" name=""/>
        <dsp:cNvSpPr/>
      </dsp:nvSpPr>
      <dsp:spPr>
        <a:xfrm>
          <a:off x="0" y="0"/>
          <a:ext cx="5058105" cy="10287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Select respondents.</a:t>
          </a:r>
        </a:p>
      </dsp:txBody>
      <dsp:txXfrm>
        <a:off x="30130" y="30130"/>
        <a:ext cx="3948056" cy="968440"/>
      </dsp:txXfrm>
    </dsp:sp>
    <dsp:sp modelId="{012C5376-DD0C-44F6-A9B6-F9D99F8DA1B1}">
      <dsp:nvSpPr>
        <dsp:cNvPr id="0" name=""/>
        <dsp:cNvSpPr/>
      </dsp:nvSpPr>
      <dsp:spPr>
        <a:xfrm>
          <a:off x="446303" y="1200150"/>
          <a:ext cx="5058105" cy="1028700"/>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Administer questionnaire.</a:t>
          </a:r>
        </a:p>
      </dsp:txBody>
      <dsp:txXfrm>
        <a:off x="476433" y="1230280"/>
        <a:ext cx="3882886" cy="968440"/>
      </dsp:txXfrm>
    </dsp:sp>
    <dsp:sp modelId="{D114AFC2-54E7-44E3-A501-FD76C46117AA}">
      <dsp:nvSpPr>
        <dsp:cNvPr id="0" name=""/>
        <dsp:cNvSpPr/>
      </dsp:nvSpPr>
      <dsp:spPr>
        <a:xfrm>
          <a:off x="892606" y="2400300"/>
          <a:ext cx="5058105" cy="102870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Wait for the analysed results.</a:t>
          </a:r>
        </a:p>
      </dsp:txBody>
      <dsp:txXfrm>
        <a:off x="922736" y="2430430"/>
        <a:ext cx="3882886" cy="968440"/>
      </dsp:txXfrm>
    </dsp:sp>
    <dsp:sp modelId="{EA57C445-0B10-403A-A840-55E211E979B1}">
      <dsp:nvSpPr>
        <dsp:cNvPr id="0" name=""/>
        <dsp:cNvSpPr/>
      </dsp:nvSpPr>
      <dsp:spPr>
        <a:xfrm>
          <a:off x="4389450" y="780097"/>
          <a:ext cx="668655" cy="668655"/>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539897" y="780097"/>
        <a:ext cx="367761" cy="503163"/>
      </dsp:txXfrm>
    </dsp:sp>
    <dsp:sp modelId="{52346010-02C9-41A6-BBDE-1223840D0B9A}">
      <dsp:nvSpPr>
        <dsp:cNvPr id="0" name=""/>
        <dsp:cNvSpPr/>
      </dsp:nvSpPr>
      <dsp:spPr>
        <a:xfrm>
          <a:off x="4835753" y="1973390"/>
          <a:ext cx="668655" cy="668655"/>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986200" y="1973390"/>
        <a:ext cx="367761" cy="5031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33BB2-4635-42A5-B3D4-A2680964008A}">
      <dsp:nvSpPr>
        <dsp:cNvPr id="0" name=""/>
        <dsp:cNvSpPr/>
      </dsp:nvSpPr>
      <dsp:spPr>
        <a:xfrm>
          <a:off x="0" y="2711882"/>
          <a:ext cx="9173748" cy="44490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114000"/>
            </a:lnSpc>
            <a:spcBef>
              <a:spcPct val="0"/>
            </a:spcBef>
            <a:spcAft>
              <a:spcPts val="600"/>
            </a:spcAft>
            <a:buNone/>
          </a:pPr>
          <a:r>
            <a:rPr lang="en-PH" sz="2200" kern="1200"/>
            <a:t>Be grateful and appreciate their time and effort.</a:t>
          </a:r>
        </a:p>
      </dsp:txBody>
      <dsp:txXfrm>
        <a:off x="0" y="2711882"/>
        <a:ext cx="9173748" cy="444906"/>
      </dsp:txXfrm>
    </dsp:sp>
    <dsp:sp modelId="{CA07D369-BCBD-4096-AB77-1F9E3D9DEF51}">
      <dsp:nvSpPr>
        <dsp:cNvPr id="0" name=""/>
        <dsp:cNvSpPr/>
      </dsp:nvSpPr>
      <dsp:spPr>
        <a:xfrm rot="10800000">
          <a:off x="0" y="2034289"/>
          <a:ext cx="9173748" cy="684266"/>
        </a:xfrm>
        <a:prstGeom prst="upArrowCallou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114000"/>
            </a:lnSpc>
            <a:spcBef>
              <a:spcPct val="0"/>
            </a:spcBef>
            <a:spcAft>
              <a:spcPts val="600"/>
            </a:spcAft>
            <a:buNone/>
          </a:pPr>
          <a:r>
            <a:rPr lang="en-PH" sz="2200" kern="1200" dirty="0"/>
            <a:t>Set aside your own judgement.</a:t>
          </a:r>
        </a:p>
      </dsp:txBody>
      <dsp:txXfrm rot="10800000">
        <a:off x="0" y="2034289"/>
        <a:ext cx="9173748" cy="444616"/>
      </dsp:txXfrm>
    </dsp:sp>
    <dsp:sp modelId="{C513DE5B-E134-4A3D-ABC0-3795065D42BD}">
      <dsp:nvSpPr>
        <dsp:cNvPr id="0" name=""/>
        <dsp:cNvSpPr/>
      </dsp:nvSpPr>
      <dsp:spPr>
        <a:xfrm rot="10800000">
          <a:off x="0" y="1356696"/>
          <a:ext cx="9173748" cy="684266"/>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114000"/>
            </a:lnSpc>
            <a:spcBef>
              <a:spcPct val="0"/>
            </a:spcBef>
            <a:spcAft>
              <a:spcPts val="600"/>
            </a:spcAft>
            <a:buNone/>
          </a:pPr>
          <a:r>
            <a:rPr lang="en-PH" sz="2200" kern="1200" dirty="0"/>
            <a:t>Make sure to prepare for the conversation.</a:t>
          </a:r>
        </a:p>
      </dsp:txBody>
      <dsp:txXfrm rot="10800000">
        <a:off x="0" y="1356696"/>
        <a:ext cx="9173748" cy="444616"/>
      </dsp:txXfrm>
    </dsp:sp>
    <dsp:sp modelId="{3D071A82-BB96-4D5E-A4E2-B20C2115F623}">
      <dsp:nvSpPr>
        <dsp:cNvPr id="0" name=""/>
        <dsp:cNvSpPr/>
      </dsp:nvSpPr>
      <dsp:spPr>
        <a:xfrm rot="10800000">
          <a:off x="0" y="679102"/>
          <a:ext cx="9173748" cy="684266"/>
        </a:xfrm>
        <a:prstGeom prst="upArrowCallou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114000"/>
            </a:lnSpc>
            <a:spcBef>
              <a:spcPct val="0"/>
            </a:spcBef>
            <a:spcAft>
              <a:spcPts val="600"/>
            </a:spcAft>
            <a:buNone/>
          </a:pPr>
          <a:r>
            <a:rPr lang="en-PH" sz="2200" kern="1200" dirty="0"/>
            <a:t>Let them know your concern.</a:t>
          </a:r>
        </a:p>
      </dsp:txBody>
      <dsp:txXfrm rot="10800000">
        <a:off x="0" y="679102"/>
        <a:ext cx="9173748" cy="444616"/>
      </dsp:txXfrm>
    </dsp:sp>
    <dsp:sp modelId="{722D14CD-1D2F-4DDC-8CD3-8C6F880E9ADF}">
      <dsp:nvSpPr>
        <dsp:cNvPr id="0" name=""/>
        <dsp:cNvSpPr/>
      </dsp:nvSpPr>
      <dsp:spPr>
        <a:xfrm rot="10800000">
          <a:off x="0" y="1509"/>
          <a:ext cx="9173748" cy="684266"/>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114000"/>
            </a:lnSpc>
            <a:spcBef>
              <a:spcPct val="0"/>
            </a:spcBef>
            <a:spcAft>
              <a:spcPts val="600"/>
            </a:spcAft>
            <a:buNone/>
          </a:pPr>
          <a:r>
            <a:rPr lang="en-PH" sz="2200" kern="1200" dirty="0"/>
            <a:t>Start by asking their availability.</a:t>
          </a:r>
        </a:p>
      </dsp:txBody>
      <dsp:txXfrm rot="10800000">
        <a:off x="0" y="1509"/>
        <a:ext cx="9173748" cy="44461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t="13696" b="2596"/>
          <a:stretch/>
        </p:blipFill>
        <p:spPr>
          <a:xfrm>
            <a:off x="1" y="0"/>
            <a:ext cx="12192000" cy="6808763"/>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10427570" cy="2387600"/>
          </a:xfrm>
        </p:spPr>
        <p:txBody>
          <a:bodyPr>
            <a:normAutofit/>
          </a:bodyPr>
          <a:lstStyle/>
          <a:p>
            <a:pPr algn="l"/>
            <a:r>
              <a:rPr lang="en-US" sz="5100" dirty="0">
                <a:latin typeface="+mn-lt"/>
              </a:rPr>
              <a:t>Contribute to Continuous Improvement</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69360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CHCCOM005 – Communicate and work in health or community service  (Release 2)</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661810" y="1995488"/>
            <a:ext cx="6336429" cy="4046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identifying and voicing improvements in work practices, you must promote and model the changes.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Promoting </a:t>
            </a:r>
            <a:r>
              <a:rPr lang="en-US" sz="2200" dirty="0">
                <a:solidFill>
                  <a:schemeClr val="tx1">
                    <a:lumMod val="75000"/>
                    <a:lumOff val="25000"/>
                  </a:schemeClr>
                </a:solidFill>
              </a:rPr>
              <a:t>means supporting and encouraging other members of the service to do the same.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Modelling </a:t>
            </a:r>
            <a:r>
              <a:rPr lang="en-US" sz="2200" dirty="0">
                <a:solidFill>
                  <a:schemeClr val="tx1">
                    <a:lumMod val="75000"/>
                    <a:lumOff val="25000"/>
                  </a:schemeClr>
                </a:solidFill>
              </a:rPr>
              <a:t>means acting out the needed </a:t>
            </a:r>
            <a:r>
              <a:rPr lang="en-US" sz="2200" dirty="0" err="1">
                <a:solidFill>
                  <a:schemeClr val="tx1">
                    <a:lumMod val="75000"/>
                    <a:lumOff val="25000"/>
                  </a:schemeClr>
                </a:solidFill>
              </a:rPr>
              <a:t>behaviours</a:t>
            </a:r>
            <a:r>
              <a:rPr lang="en-US" sz="2200" dirty="0">
                <a:solidFill>
                  <a:schemeClr val="tx1">
                    <a:lumMod val="75000"/>
                    <a:lumOff val="25000"/>
                  </a:schemeClr>
                </a:solidFill>
              </a:rPr>
              <a:t> to display improvements in the work practices consistently.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998239" y="2147888"/>
            <a:ext cx="4184477" cy="2789651"/>
          </a:xfrm>
          <a:prstGeom prst="rect">
            <a:avLst/>
          </a:prstGeom>
        </p:spPr>
      </p:pic>
      <p:sp>
        <p:nvSpPr>
          <p:cNvPr id="3" name="Title 1">
            <a:extLst>
              <a:ext uri="{FF2B5EF4-FFF2-40B4-BE49-F238E27FC236}">
                <a16:creationId xmlns:a16="http://schemas.microsoft.com/office/drawing/2014/main" id="{4CA26494-D00E-BF39-A1EB-BE7C93513733}"/>
              </a:ext>
            </a:extLst>
          </p:cNvPr>
          <p:cNvSpPr txBox="1">
            <a:spLocks/>
          </p:cNvSpPr>
          <p:nvPr/>
        </p:nvSpPr>
        <p:spPr>
          <a:xfrm>
            <a:off x="990600" y="517525"/>
            <a:ext cx="10086975"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FF595E"/>
                </a:solidFill>
                <a:latin typeface="+mn-lt"/>
              </a:rPr>
              <a:t>6.2 </a:t>
            </a:r>
            <a:r>
              <a:rPr lang="en-US" b="1" dirty="0">
                <a:solidFill>
                  <a:srgbClr val="FF595E"/>
                </a:solidFill>
                <a:latin typeface="+mn-lt"/>
              </a:rPr>
              <a:t>Promote and Model Improved Work Practices and Procedures in Accordance With </a:t>
            </a:r>
            <a:r>
              <a:rPr lang="en-US" b="1" dirty="0" err="1">
                <a:solidFill>
                  <a:srgbClr val="FF595E"/>
                </a:solidFill>
                <a:latin typeface="+mn-lt"/>
              </a:rPr>
              <a:t>Organisation</a:t>
            </a:r>
            <a:r>
              <a:rPr lang="en-US" b="1" dirty="0">
                <a:solidFill>
                  <a:srgbClr val="FF595E"/>
                </a:solidFill>
                <a:latin typeface="+mn-lt"/>
              </a:rPr>
              <a:t> Requirements</a:t>
            </a:r>
            <a:r>
              <a:rPr lang="en-AU" b="1" dirty="0">
                <a:solidFill>
                  <a:srgbClr val="FF595E"/>
                </a:solidFill>
                <a:latin typeface="+mn-lt"/>
              </a:rPr>
              <a:t> </a:t>
            </a:r>
            <a:endParaRPr lang="en-AU" b="1" dirty="0">
              <a:solidFill>
                <a:srgbClr val="FF595E"/>
              </a:solidFill>
              <a:highlight>
                <a:srgbClr val="FFFF00"/>
              </a:highlight>
              <a:latin typeface="+mn-lt"/>
            </a:endParaRPr>
          </a:p>
        </p:txBody>
      </p:sp>
      <p:pic>
        <p:nvPicPr>
          <p:cNvPr id="8" name="Picture 7">
            <a:extLst>
              <a:ext uri="{FF2B5EF4-FFF2-40B4-BE49-F238E27FC236}">
                <a16:creationId xmlns:a16="http://schemas.microsoft.com/office/drawing/2014/main" id="{3FF392C0-4266-4365-A7E5-F2683228C3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6224CAE-5DCE-4714-A87B-1D637F716C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B862846-CD9F-40C3-87EE-B2C61700B1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1C56B8E-4230-4983-BFB0-EC3054B9151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8321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ensure that these actions are according to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requirements.</a:t>
            </a:r>
          </a:p>
          <a:p>
            <a:pPr marL="0" indent="0">
              <a:lnSpc>
                <a:spcPct val="114000"/>
              </a:lnSpc>
              <a:spcBef>
                <a:spcPts val="600"/>
              </a:spcBef>
              <a:spcAft>
                <a:spcPts val="600"/>
              </a:spcAft>
              <a:buClr>
                <a:srgbClr val="1C96D3"/>
              </a:buClr>
              <a:buNone/>
            </a:pPr>
            <a:r>
              <a:rPr lang="en-US" sz="2200" i="1" dirty="0" err="1">
                <a:solidFill>
                  <a:schemeClr val="tx1">
                    <a:lumMod val="75000"/>
                    <a:lumOff val="25000"/>
                  </a:schemeClr>
                </a:solidFill>
              </a:rPr>
              <a:t>Organisation</a:t>
            </a:r>
            <a:r>
              <a:rPr lang="en-US" sz="2200" i="1" dirty="0">
                <a:solidFill>
                  <a:schemeClr val="tx1">
                    <a:lumMod val="75000"/>
                    <a:lumOff val="25000"/>
                  </a:schemeClr>
                </a:solidFill>
              </a:rPr>
              <a:t> requirements </a:t>
            </a:r>
            <a:r>
              <a:rPr lang="en-US" sz="2200" dirty="0">
                <a:solidFill>
                  <a:schemeClr val="tx1">
                    <a:lumMod val="75000"/>
                    <a:lumOff val="25000"/>
                  </a:schemeClr>
                </a:solidFill>
              </a:rPr>
              <a:t>may refer to the service’s vision, mission, objectives and plans.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also external requirements such as legislation and standards that the service needs to adhere to.</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ensures that the actions and </a:t>
            </a:r>
            <a:r>
              <a:rPr lang="en-US" sz="2200" dirty="0" err="1">
                <a:solidFill>
                  <a:schemeClr val="tx1">
                    <a:lumMod val="75000"/>
                    <a:lumOff val="25000"/>
                  </a:schemeClr>
                </a:solidFill>
              </a:rPr>
              <a:t>behaviours</a:t>
            </a:r>
            <a:r>
              <a:rPr lang="en-US" sz="2200" dirty="0">
                <a:solidFill>
                  <a:schemeClr val="tx1">
                    <a:lumMod val="75000"/>
                    <a:lumOff val="25000"/>
                  </a:schemeClr>
                </a:solidFill>
              </a:rPr>
              <a:t> you will be exhibiting are in line with what the service is expecting.</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EC9AE977-BDEF-4D55-8F64-788F079142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44B8C56-DBCC-4545-9084-A93333C08B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7C3748A-A4B2-4EDF-8357-41F8597B71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B8177A4-04BD-44B4-8260-B527ADC78D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32640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6.2.1 Organisation Requirements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6496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Most </a:t>
            </a:r>
            <a:r>
              <a:rPr lang="en-US" sz="2200" dirty="0" err="1">
                <a:solidFill>
                  <a:schemeClr val="tx1">
                    <a:lumMod val="75000"/>
                    <a:lumOff val="25000"/>
                  </a:schemeClr>
                </a:solidFill>
              </a:rPr>
              <a:t>organisations</a:t>
            </a:r>
            <a:r>
              <a:rPr lang="en-US" sz="2200" dirty="0">
                <a:solidFill>
                  <a:schemeClr val="tx1">
                    <a:lumMod val="75000"/>
                    <a:lumOff val="25000"/>
                  </a:schemeClr>
                </a:solidFill>
              </a:rPr>
              <a:t> have specific requirements that explain how it plans to progress for the future.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000"/>
          <a:stretch/>
        </p:blipFill>
        <p:spPr>
          <a:xfrm>
            <a:off x="6626466" y="2025586"/>
            <a:ext cx="4665612" cy="2827767"/>
          </a:xfrm>
          <a:prstGeom prst="rect">
            <a:avLst/>
          </a:prstGeom>
        </p:spPr>
      </p:pic>
      <p:pic>
        <p:nvPicPr>
          <p:cNvPr id="7" name="Picture 6">
            <a:extLst>
              <a:ext uri="{FF2B5EF4-FFF2-40B4-BE49-F238E27FC236}">
                <a16:creationId xmlns:a16="http://schemas.microsoft.com/office/drawing/2014/main" id="{C2537AD9-B572-47F5-AE8C-AD30180F65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64B2E3A-21B6-458C-BA22-F7F48854322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4E9EEA3-173B-4282-AD7B-179D4F93BA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458D7F-8BC5-4999-81CE-3E3F2E6402B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18905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Vision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refers to what the service wants to achieve or to become.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main goal of a service vision is to build a strong identity and be known in the industry.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the vision of health and community services is to become the most reliable and trusted care and service provider.</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C8BF3D36-6F5F-4EBD-9033-41995DA402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BCFB716-0535-4854-BB98-3269E482F3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E39C762-64AA-41B5-B615-04FCA196106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331CD7F-AE38-4DD3-9941-C2293643ED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8270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Mission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refers to the specific actions that should be done to achieve the service’s vision.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may involve what the service needs to fulfil.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health and community services, this may refer to the services offered to the clients and relevant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how each of them will benefit from the service.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AEBF1DD6-9534-424B-9413-359888635C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6BE94D3-6A83-4872-9008-FB60944E5A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B0BDD17-DB4D-4964-90BC-DEB1F4DE37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FA1122E-CCD9-47E5-9C83-DBCAD5F95E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30144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81847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Objectives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statements that describe the desired outcomes of the service.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objectives must be specific, measurable, achievable, relevant and time-bound (SMART).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service may have a single overall objective or multiple objectives that should be attained together.</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019" y="1690688"/>
            <a:ext cx="5210955" cy="2937583"/>
          </a:xfrm>
          <a:prstGeom prst="rect">
            <a:avLst/>
          </a:prstGeom>
        </p:spPr>
      </p:pic>
      <p:pic>
        <p:nvPicPr>
          <p:cNvPr id="7" name="Picture 6">
            <a:extLst>
              <a:ext uri="{FF2B5EF4-FFF2-40B4-BE49-F238E27FC236}">
                <a16:creationId xmlns:a16="http://schemas.microsoft.com/office/drawing/2014/main" id="{071E4479-7F21-4F25-8B2E-1EAA6A97E1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F6DE7AB-A43C-4162-8B8A-BA3CEA7A6D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B75BE38-AAE0-4465-A065-02A5D1C1D94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77E3622-1F66-4C0C-9820-C025D98CB4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05941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Plans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may refer to different plans within the service, one of which is the strategic plan.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a:t>
            </a:r>
            <a:r>
              <a:rPr lang="en-US" sz="2200" i="1" dirty="0">
                <a:solidFill>
                  <a:schemeClr val="tx1">
                    <a:lumMod val="75000"/>
                    <a:lumOff val="25000"/>
                  </a:schemeClr>
                </a:solidFill>
              </a:rPr>
              <a:t>strategic plan </a:t>
            </a:r>
            <a:r>
              <a:rPr lang="en-US" sz="2200" dirty="0">
                <a:solidFill>
                  <a:schemeClr val="tx1">
                    <a:lumMod val="75000"/>
                    <a:lumOff val="25000"/>
                  </a:schemeClr>
                </a:solidFill>
              </a:rPr>
              <a:t>is a document used to communicate the service’s goals to its members.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contains the actions that each member needs to do to achieve the service’s goals and objectives.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C4CAA92C-3043-4C56-AB1E-1322495421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9D87185-E259-42DC-A58F-388AC3E3BB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BEDF281-020D-4F3E-97D1-DFD8834E62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8B6BFA3-0C53-4265-85CF-24D2E32A265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378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6.2.2 Promoting and Modelling Changes to Improved Work Practices and Procedures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479153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Promoting and modelling changes to improved work practices and procedures must be based on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requirements.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3" name="Picture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63157" y="1825625"/>
            <a:ext cx="4541594" cy="3027729"/>
          </a:xfrm>
          <a:prstGeom prst="rect">
            <a:avLst/>
          </a:prstGeom>
        </p:spPr>
      </p:pic>
      <p:pic>
        <p:nvPicPr>
          <p:cNvPr id="7" name="Picture 6">
            <a:extLst>
              <a:ext uri="{FF2B5EF4-FFF2-40B4-BE49-F238E27FC236}">
                <a16:creationId xmlns:a16="http://schemas.microsoft.com/office/drawing/2014/main" id="{7F08DF20-2B3D-4830-840A-D94E5D524D1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94C6A46-B681-410C-A7F7-0A54C9A02EC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F0E7C22-D6E1-455A-9CAA-ED53FC260C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F376EA7-C8E4-4DCD-BF01-D6FC61FACA4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42698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improvements can be seen through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Increased client satisfaction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Enhanced communication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Improved collaboration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Increased productivity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Decreased conflicts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F40689B7-73A8-43B8-A5D7-C7D7F8FD13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8561DD0-B114-45DA-8A34-D176A3CCF9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E233F3E-BB51-41BE-9C85-13A55F8F50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1F11FE8-843F-4581-B5FC-D776B6CF1A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260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7724" r="15804"/>
          <a:stretch/>
        </p:blipFill>
        <p:spPr>
          <a:xfrm>
            <a:off x="1672539" y="0"/>
            <a:ext cx="10519461"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906648" y="0"/>
            <a:ext cx="9039210"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1118375"/>
            <a:ext cx="5578558"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6.3</a:t>
            </a:r>
          </a:p>
          <a:p>
            <a:r>
              <a:rPr lang="en-US" sz="5400" b="1" dirty="0">
                <a:solidFill>
                  <a:schemeClr val="tx1">
                    <a:lumMod val="50000"/>
                    <a:lumOff val="50000"/>
                  </a:schemeClr>
                </a:solidFill>
                <a:latin typeface="Arial" panose="020B0604020202020204" pitchFamily="34" charset="0"/>
                <a:cs typeface="Arial" panose="020B0604020202020204" pitchFamily="34" charset="0"/>
              </a:rPr>
              <a:t>Seek Feedback and Advice on Skills and Knowledge Development</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90345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culture is defined by the shared values and principles, </a:t>
            </a:r>
            <a:r>
              <a:rPr lang="en-US" sz="2200" dirty="0" err="1">
                <a:solidFill>
                  <a:schemeClr val="tx1">
                    <a:lumMod val="75000"/>
                    <a:lumOff val="25000"/>
                  </a:schemeClr>
                </a:solidFill>
              </a:rPr>
              <a:t>behaviour</a:t>
            </a:r>
            <a:r>
              <a:rPr lang="en-US" sz="2200" dirty="0">
                <a:solidFill>
                  <a:schemeClr val="tx1">
                    <a:lumMod val="75000"/>
                    <a:lumOff val="25000"/>
                  </a:schemeClr>
                </a:solidFill>
              </a:rPr>
              <a:t> and interactions of the people in the service.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 service promotes a culture that encourages learning and trying new things, it promotes an environment that fosters innovation and continuous improvements.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contribute to continuous improvement, it is necessary to promote the value of creativity, innovation and sustainability, and </a:t>
            </a:r>
            <a:r>
              <a:rPr lang="en-US" sz="2200" dirty="0" err="1">
                <a:solidFill>
                  <a:schemeClr val="tx1">
                    <a:lumMod val="75000"/>
                    <a:lumOff val="25000"/>
                  </a:schemeClr>
                </a:solidFill>
              </a:rPr>
              <a:t>recognise</a:t>
            </a:r>
            <a:r>
              <a:rPr lang="en-US" sz="2200" dirty="0">
                <a:solidFill>
                  <a:schemeClr val="tx1">
                    <a:lumMod val="75000"/>
                    <a:lumOff val="25000"/>
                  </a:schemeClr>
                </a:solidFill>
              </a:rPr>
              <a:t> successes in the workplace. </a:t>
            </a:r>
          </a:p>
        </p:txBody>
      </p:sp>
      <p:pic>
        <p:nvPicPr>
          <p:cNvPr id="6" name="Picture 5">
            <a:extLst>
              <a:ext uri="{FF2B5EF4-FFF2-40B4-BE49-F238E27FC236}">
                <a16:creationId xmlns:a16="http://schemas.microsoft.com/office/drawing/2014/main" id="{196BBC31-7604-496F-B4CE-8E4A04A565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23BA6624-28E0-4D53-99E8-8376E370C7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6EAB259-99B1-44BF-9450-AB262A611B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F713DB2-6CCC-4E8D-9AC9-D402963AD9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Areas</a:t>
            </a:r>
            <a:r>
              <a:rPr lang="en-US" sz="2200" dirty="0">
                <a:solidFill>
                  <a:schemeClr val="tx1">
                    <a:lumMod val="75000"/>
                    <a:lumOff val="25000"/>
                  </a:schemeClr>
                </a:solidFill>
              </a:rPr>
              <a:t> may refer to the range of support and performance while dealing with clients and other relevant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areas may refer to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you communicate with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you collaborate 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you manage constraints and conflicts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attitude in accomplishing workplace tasks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sp>
        <p:nvSpPr>
          <p:cNvPr id="5" name="Title 1">
            <a:extLst>
              <a:ext uri="{FF2B5EF4-FFF2-40B4-BE49-F238E27FC236}">
                <a16:creationId xmlns:a16="http://schemas.microsoft.com/office/drawing/2014/main" id="{87E3B4A3-DD07-4659-8A53-3B3AC7E6E18D}"/>
              </a:ext>
            </a:extLst>
          </p:cNvPr>
          <p:cNvSpPr txBox="1">
            <a:spLocks/>
          </p:cNvSpPr>
          <p:nvPr/>
        </p:nvSpPr>
        <p:spPr>
          <a:xfrm>
            <a:off x="990600" y="517525"/>
            <a:ext cx="10086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FF595E"/>
                </a:solidFill>
                <a:latin typeface="+mn-lt"/>
              </a:rPr>
              <a:t>6.3 </a:t>
            </a:r>
            <a:r>
              <a:rPr lang="en-US" b="1" dirty="0">
                <a:solidFill>
                  <a:srgbClr val="FF595E"/>
                </a:solidFill>
                <a:latin typeface="+mn-lt"/>
              </a:rPr>
              <a:t>Seek Feedback and Advice on Skills and Knowledge Development</a:t>
            </a:r>
            <a:endParaRPr lang="en-AU" b="1" dirty="0">
              <a:solidFill>
                <a:srgbClr val="FF595E"/>
              </a:solidFill>
              <a:highlight>
                <a:srgbClr val="FFFF00"/>
              </a:highlight>
              <a:latin typeface="+mn-lt"/>
            </a:endParaRPr>
          </a:p>
        </p:txBody>
      </p:sp>
      <p:pic>
        <p:nvPicPr>
          <p:cNvPr id="7" name="Picture 6">
            <a:extLst>
              <a:ext uri="{FF2B5EF4-FFF2-40B4-BE49-F238E27FC236}">
                <a16:creationId xmlns:a16="http://schemas.microsoft.com/office/drawing/2014/main" id="{A68A458D-A9CB-4143-AE7E-DBC84D4A15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A697B22-3BB6-45B3-97A6-CDAB14D870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20D027F-F628-4E37-8D19-1B3CE296B6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A0D0B29-9E0C-457C-8DED-014770557E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2759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9732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areas must be identified to be aware of the skills and knowledge you need to enhance further.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will help improve and strengthen your skills and knowledge, and benefit the people in the service.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enhanced skills and knowledge will help you in performing at your best.</a:t>
            </a:r>
            <a:endParaRPr lang="en-US" sz="2200" dirty="0">
              <a:solidFill>
                <a:schemeClr val="tx1">
                  <a:lumMod val="75000"/>
                  <a:lumOff val="25000"/>
                </a:schemeClr>
              </a:solidFill>
              <a:highlight>
                <a:srgbClr val="FFFF00"/>
              </a:highlight>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5" name="Picture 4" descr="A picture containing person, indoor&#10;&#10;Description automatically generated">
            <a:extLst>
              <a:ext uri="{FF2B5EF4-FFF2-40B4-BE49-F238E27FC236}">
                <a16:creationId xmlns:a16="http://schemas.microsoft.com/office/drawing/2014/main" id="{AB4B9858-8B54-A4A3-80ED-6CF80614C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976" y="2048256"/>
            <a:ext cx="4548478" cy="2478024"/>
          </a:xfrm>
          <a:prstGeom prst="rect">
            <a:avLst/>
          </a:prstGeom>
        </p:spPr>
      </p:pic>
      <p:pic>
        <p:nvPicPr>
          <p:cNvPr id="7" name="Picture 6">
            <a:extLst>
              <a:ext uri="{FF2B5EF4-FFF2-40B4-BE49-F238E27FC236}">
                <a16:creationId xmlns:a16="http://schemas.microsoft.com/office/drawing/2014/main" id="{E187F3F7-BF0E-46FF-9F79-CD42A708E9A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438BEE2-80F3-4ED2-8247-12782C62F8E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8C2A115-7B1E-4120-A656-C868F36BDC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50F4C19-E37D-46F6-B86A-3E70C83B1EC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66937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Feedback</a:t>
            </a:r>
            <a:r>
              <a:rPr lang="en-US" sz="2200" dirty="0">
                <a:solidFill>
                  <a:schemeClr val="tx1">
                    <a:lumMod val="75000"/>
                    <a:lumOff val="25000"/>
                  </a:schemeClr>
                </a:solidFill>
              </a:rPr>
              <a:t> refers to comments, views and opinions that the relevant people will give.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Advice</a:t>
            </a:r>
            <a:r>
              <a:rPr lang="en-US" sz="2200" dirty="0">
                <a:solidFill>
                  <a:schemeClr val="tx1">
                    <a:lumMod val="75000"/>
                    <a:lumOff val="25000"/>
                  </a:schemeClr>
                </a:solidFill>
              </a:rPr>
              <a:t>, on the other hand, refers to the guidance or recommendation they will provide.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Both feedback and advice are given based on how practical your skills and knowledge are.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are offered as bases for improvement for future purposes.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B811B9B9-DA7A-4030-9BA1-3EC9058A23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23F808-4DD4-4FF7-B833-1E1A5BCFC7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9DA118C-B217-4FC0-9DDB-8F61D09E61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78114DF-19EF-4F9E-A05B-CAF2553E8F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9437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6.3.1 Areas for Skill and Knowledge Development</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08695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many different points to focus on while communicating and working in health or community services.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5" name="Picture 4" descr="Two people sitting on a couch&#10;&#10;Description automatically generated with medium confidence">
            <a:extLst>
              <a:ext uri="{FF2B5EF4-FFF2-40B4-BE49-F238E27FC236}">
                <a16:creationId xmlns:a16="http://schemas.microsoft.com/office/drawing/2014/main" id="{1974CB06-6973-BEAD-4851-76FC7776D6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176" y="1690688"/>
            <a:ext cx="4969999" cy="3313333"/>
          </a:xfrm>
          <a:prstGeom prst="rect">
            <a:avLst/>
          </a:prstGeom>
        </p:spPr>
      </p:pic>
      <p:pic>
        <p:nvPicPr>
          <p:cNvPr id="8" name="Picture 7">
            <a:extLst>
              <a:ext uri="{FF2B5EF4-FFF2-40B4-BE49-F238E27FC236}">
                <a16:creationId xmlns:a16="http://schemas.microsoft.com/office/drawing/2014/main" id="{AED1ECF3-B76C-4EDF-BA40-6A872BBA3F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310E0CE-1589-4CAE-867E-EEAA68ECCF1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80FE63C-7E92-49EF-9071-0BB4E0FB1F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A93A763-AECA-4948-920E-75E68FE9DA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1562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should ideally cover the following areas for skill and knowledge development:</a:t>
            </a:r>
          </a:p>
        </p:txBody>
      </p:sp>
      <p:graphicFrame>
        <p:nvGraphicFramePr>
          <p:cNvPr id="6" name="Diagram 5"/>
          <p:cNvGraphicFramePr/>
          <p:nvPr>
            <p:extLst>
              <p:ext uri="{D42A27DB-BD31-4B8C-83A1-F6EECF244321}">
                <p14:modId xmlns:p14="http://schemas.microsoft.com/office/powerpoint/2010/main" val="1296108695"/>
              </p:ext>
            </p:extLst>
          </p:nvPr>
        </p:nvGraphicFramePr>
        <p:xfrm>
          <a:off x="931700" y="2729674"/>
          <a:ext cx="9897319" cy="3140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8" name="Picture 7">
            <a:extLst>
              <a:ext uri="{FF2B5EF4-FFF2-40B4-BE49-F238E27FC236}">
                <a16:creationId xmlns:a16="http://schemas.microsoft.com/office/drawing/2014/main" id="{B11DECB2-CD8A-454E-BCEE-6AA8FB7D594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4F37864-C7CC-4C67-9934-4C9D1BB629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958234F-A936-4A3D-9D00-797CFBC078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5F051A7-6BD9-4A02-B4A1-B30F1688309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51054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6.3.2 Seeking Feedback and Advice from Appropriate People </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most appropriate people to seek feedback from are those with whom you work directly.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involve the clients, your colleagues and your supervisor.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Gathering feedback and advice is perhaps the most critical part of the review process.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integrated opinions of relevant people provide several perspectives, and provide better insight into your skills and knowledge development.</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8E153028-D662-483A-AE00-FBC5639680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C8E141F-FB57-488E-B2B8-19CA8E6232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B13CAF5-4139-4A94-A029-50B28B9F7C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C0473BC-4058-43CF-855C-B8E3D9BF048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2092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6496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Seeking Feedback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would be best to use basic research techniques to </a:t>
            </a:r>
            <a:r>
              <a:rPr lang="en-US" sz="2200" dirty="0" err="1">
                <a:solidFill>
                  <a:schemeClr val="tx1">
                    <a:lumMod val="75000"/>
                    <a:lumOff val="25000"/>
                  </a:schemeClr>
                </a:solidFill>
              </a:rPr>
              <a:t>systematise</a:t>
            </a:r>
            <a:r>
              <a:rPr lang="en-US" sz="2200" dirty="0">
                <a:solidFill>
                  <a:schemeClr val="tx1">
                    <a:lumMod val="75000"/>
                    <a:lumOff val="25000"/>
                  </a:schemeClr>
                </a:solidFill>
              </a:rPr>
              <a:t> feedback collection and analysis to gather information effectively.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technique for collecting data from the clients is through surveys.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Surveys allow you to elicit information on close-ended and short-answer questions.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170" y="1964082"/>
            <a:ext cx="4498673" cy="2467241"/>
          </a:xfrm>
          <a:prstGeom prst="rect">
            <a:avLst/>
          </a:prstGeom>
        </p:spPr>
      </p:pic>
      <p:pic>
        <p:nvPicPr>
          <p:cNvPr id="7" name="Picture 6">
            <a:extLst>
              <a:ext uri="{FF2B5EF4-FFF2-40B4-BE49-F238E27FC236}">
                <a16:creationId xmlns:a16="http://schemas.microsoft.com/office/drawing/2014/main" id="{31FF41E9-88E4-447C-A055-886363BD1B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22EE2EA-B801-44AF-A91D-22BBC221BB4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EF48C76-0BAA-432F-8F59-2B5CF9BC76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A1F50EC-6AE1-43F2-9654-4AA4156DB7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16321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graphicFrame>
        <p:nvGraphicFramePr>
          <p:cNvPr id="5" name="Diagram 4">
            <a:extLst>
              <a:ext uri="{FF2B5EF4-FFF2-40B4-BE49-F238E27FC236}">
                <a16:creationId xmlns:a16="http://schemas.microsoft.com/office/drawing/2014/main" id="{35590BBA-5ABE-C7E3-1DD0-2C6F199A3211}"/>
              </a:ext>
            </a:extLst>
          </p:cNvPr>
          <p:cNvGraphicFramePr/>
          <p:nvPr>
            <p:extLst>
              <p:ext uri="{D42A27DB-BD31-4B8C-83A1-F6EECF244321}">
                <p14:modId xmlns:p14="http://schemas.microsoft.com/office/powerpoint/2010/main" val="4039106979"/>
              </p:ext>
            </p:extLst>
          </p:nvPr>
        </p:nvGraphicFramePr>
        <p:xfrm>
          <a:off x="2906331" y="2269727"/>
          <a:ext cx="5950712" cy="3429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C9E8A127-4739-27DA-D20A-D13CB23A949D}"/>
              </a:ext>
            </a:extLst>
          </p:cNvPr>
          <p:cNvSpPr txBox="1"/>
          <p:nvPr/>
        </p:nvSpPr>
        <p:spPr>
          <a:xfrm>
            <a:off x="1266825" y="1462515"/>
            <a:ext cx="9906000" cy="456343"/>
          </a:xfrm>
          <a:prstGeom prst="rect">
            <a:avLst/>
          </a:prstGeom>
          <a:noFill/>
        </p:spPr>
        <p:txBody>
          <a:bodyPr wrap="square">
            <a:sp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technique typically involves the following steps:</a:t>
            </a:r>
          </a:p>
        </p:txBody>
      </p:sp>
      <p:pic>
        <p:nvPicPr>
          <p:cNvPr id="7" name="Picture 6">
            <a:extLst>
              <a:ext uri="{FF2B5EF4-FFF2-40B4-BE49-F238E27FC236}">
                <a16:creationId xmlns:a16="http://schemas.microsoft.com/office/drawing/2014/main" id="{6417FBF5-0BB3-4B74-8E85-995D43BE18D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D96E84C-7FD0-4BB9-8F78-2A317BF3F0C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AECE919-D4C3-4F13-A831-6A967C883B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ED198D9-622D-41EF-BFA9-DE62EFD8B80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4710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Seeking Advice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seek advice from your colleagues, supervisors or from higher authorities.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colleagues may have alternative ways or methods that are more effective in the workplace.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 the other hand, your supervisor and other higher authorities are more experienced in working in health or community services.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F2EF8F5E-FE64-4118-8286-BD5E99AD9F8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3AECC59-6CF3-4FB1-B248-80C60420D78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8DFC84F-7DF2-4083-92B5-E44278B758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6FFE4FD-309B-4C9C-B592-26428F2A422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41079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steps on how to seek advice from your colleagues, supervisors or higher authorities:</a:t>
            </a:r>
          </a:p>
        </p:txBody>
      </p:sp>
      <p:graphicFrame>
        <p:nvGraphicFramePr>
          <p:cNvPr id="6" name="Diagram 5"/>
          <p:cNvGraphicFramePr/>
          <p:nvPr>
            <p:extLst>
              <p:ext uri="{D42A27DB-BD31-4B8C-83A1-F6EECF244321}">
                <p14:modId xmlns:p14="http://schemas.microsoft.com/office/powerpoint/2010/main" val="1510944110"/>
              </p:ext>
            </p:extLst>
          </p:nvPr>
        </p:nvGraphicFramePr>
        <p:xfrm>
          <a:off x="1194141" y="2767013"/>
          <a:ext cx="9173748" cy="3158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8" name="Picture 7">
            <a:extLst>
              <a:ext uri="{FF2B5EF4-FFF2-40B4-BE49-F238E27FC236}">
                <a16:creationId xmlns:a16="http://schemas.microsoft.com/office/drawing/2014/main" id="{7420EC3E-EF40-4B43-9FAA-FE824C2C937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52BB12B-FD7A-4878-8991-D75E400536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7860C97-69B7-4FD6-BC66-100A197029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1B29FEC-3B00-4B3F-A1EE-3EEC2A82466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9211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5774" b="20394"/>
          <a:stretch/>
        </p:blipFill>
        <p:spPr>
          <a:xfrm>
            <a:off x="3908252" y="0"/>
            <a:ext cx="8302509"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2855742" y="0"/>
            <a:ext cx="6766560"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730917" y="49245"/>
            <a:ext cx="6014657"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100" b="1" dirty="0">
                <a:solidFill>
                  <a:schemeClr val="tx1">
                    <a:lumMod val="50000"/>
                    <a:lumOff val="50000"/>
                  </a:schemeClr>
                </a:solidFill>
                <a:latin typeface="Arial" panose="020B0604020202020204" pitchFamily="34" charset="0"/>
                <a:cs typeface="Arial" panose="020B0604020202020204" pitchFamily="34" charset="0"/>
              </a:rPr>
              <a:t>6.1</a:t>
            </a:r>
          </a:p>
          <a:p>
            <a:r>
              <a:rPr lang="en-US" sz="5100" b="1" dirty="0">
                <a:solidFill>
                  <a:schemeClr val="tx1">
                    <a:lumMod val="50000"/>
                    <a:lumOff val="50000"/>
                  </a:schemeClr>
                </a:solidFill>
                <a:latin typeface="Arial" panose="020B0604020202020204" pitchFamily="34" charset="0"/>
                <a:cs typeface="Arial" panose="020B0604020202020204" pitchFamily="34" charset="0"/>
              </a:rPr>
              <a:t>Identify and Voice Improvements in Work Practices</a:t>
            </a:r>
            <a:endParaRPr lang="en-AU" sz="51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9706"/>
          <a:stretch/>
        </p:blipFill>
        <p:spPr>
          <a:xfrm>
            <a:off x="2918847" y="0"/>
            <a:ext cx="9291917" cy="6858000"/>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906648" y="0"/>
            <a:ext cx="9039210"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906649" y="1019914"/>
            <a:ext cx="5733302"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6.4 </a:t>
            </a:r>
          </a:p>
          <a:p>
            <a:r>
              <a:rPr lang="en-US" sz="5400" b="1" dirty="0">
                <a:solidFill>
                  <a:schemeClr val="tx1">
                    <a:lumMod val="50000"/>
                    <a:lumOff val="50000"/>
                  </a:schemeClr>
                </a:solidFill>
                <a:latin typeface="Arial" panose="020B0604020202020204" pitchFamily="34" charset="0"/>
                <a:cs typeface="Arial" panose="020B0604020202020204" pitchFamily="34" charset="0"/>
              </a:rPr>
              <a:t>Consult Manager Regarding Skills Development Opportunities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000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Upon seeking feedback and advice from appropriate people, you will know the areas you need to improve.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may include your knowledge and skills in certain aspects of your job.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now time for you to explore options for accessing skill development opportunities.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the chance to access such opportunities will not just help you develop your skills. You will also benefit from this as you will gain additional knowledge relating to your job.</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sp>
        <p:nvSpPr>
          <p:cNvPr id="2" name="Title 1">
            <a:extLst>
              <a:ext uri="{FF2B5EF4-FFF2-40B4-BE49-F238E27FC236}">
                <a16:creationId xmlns:a16="http://schemas.microsoft.com/office/drawing/2014/main" id="{C069DFAA-3B03-146D-CAD4-CF37D00B3A3B}"/>
              </a:ext>
            </a:extLst>
          </p:cNvPr>
          <p:cNvSpPr txBox="1">
            <a:spLocks/>
          </p:cNvSpPr>
          <p:nvPr/>
        </p:nvSpPr>
        <p:spPr>
          <a:xfrm>
            <a:off x="990600" y="517525"/>
            <a:ext cx="10086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b="1" dirty="0">
                <a:solidFill>
                  <a:srgbClr val="FF595E"/>
                </a:solidFill>
                <a:latin typeface="+mn-lt"/>
              </a:rPr>
              <a:t>6.4 </a:t>
            </a:r>
            <a:r>
              <a:rPr lang="en-US" b="1" dirty="0">
                <a:solidFill>
                  <a:srgbClr val="FF595E"/>
                </a:solidFill>
                <a:latin typeface="+mn-lt"/>
              </a:rPr>
              <a:t>Consult Manager Regarding Skills Development Opportunities</a:t>
            </a:r>
          </a:p>
        </p:txBody>
      </p:sp>
      <p:pic>
        <p:nvPicPr>
          <p:cNvPr id="7" name="Picture 6">
            <a:extLst>
              <a:ext uri="{FF2B5EF4-FFF2-40B4-BE49-F238E27FC236}">
                <a16:creationId xmlns:a16="http://schemas.microsoft.com/office/drawing/2014/main" id="{9A175559-BA22-4777-B5CB-E723566A68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66C34FC-C29B-4B7E-980E-6615168243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2E61F63-0E98-474B-81E5-DA302BB724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5879D4C-6DB1-48E6-9C60-AC27FF5192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278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essential to consult with your manager regarding these options.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can as well offer support where you and the service can benefit from.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After consulting your manager regarding the options for accessing skill development opportunities, it is your job to initiate action.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take the necessary steps to gain new knowledge and skills to help you become better in your role.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ECA67EAE-265C-4227-82C3-3792102F67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F3F85A0-77DB-4331-B3C2-EE57AA0C63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B39801F-8842-4649-9DA6-43AF558C90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716B9D9-622B-4972-811C-68BA9B3055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459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6.4.1 Options for Accessing Skill Development Opportunities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42457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many options for accessing skill development opportunities.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them can be one of your benefits in the service.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may also explore other options by exploring them yourself.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60122" y="1957878"/>
            <a:ext cx="4809779" cy="3179760"/>
          </a:xfrm>
          <a:prstGeom prst="rect">
            <a:avLst/>
          </a:prstGeom>
        </p:spPr>
      </p:pic>
      <p:pic>
        <p:nvPicPr>
          <p:cNvPr id="7" name="Picture 6">
            <a:extLst>
              <a:ext uri="{FF2B5EF4-FFF2-40B4-BE49-F238E27FC236}">
                <a16:creationId xmlns:a16="http://schemas.microsoft.com/office/drawing/2014/main" id="{7B76C186-B7AE-4CDD-A08A-12C8C4477D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75939A4-C26E-408C-8E51-62B4C99CA4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F369B65-B910-475F-8078-BEE3255523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389141D-2BFC-42AA-B7C0-7ADD3243DD3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6197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options for accessing skill development opportunities: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Training</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refers to undertaking sets of exercises and instruction to develop or enhance particular skills.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Skills are further developed through practice and by following given instructions.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9C49FD2D-BAAD-4ECA-9755-21660CFEF2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7EDE974-388E-4699-B307-294B71D353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5117FCC-9FB5-4ABA-875F-08A9C7D045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9ED5791-334A-418C-B0A1-AFA09F730D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5382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options for accessing skill development opportunities: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Mentoring</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option is focused on having a mentor and you acting as the mentee.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mentor provides support and advice that you need to know in developing the necessary skills.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Together with the mentor, you will be setting goals that you need to meet after the mentoring program.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C7A3C231-C125-4438-9A2E-AFC95A87DA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C7136F1-2C8A-4E72-AC99-DEC3649879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19276D1-CDFC-4EC9-8921-2FCCE79124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32C172A-68D2-45AD-A5FD-F970A7BC5F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72912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53964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options for accessing skill development opportunities: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Continuing Education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refers to additional formal learning to attain a higher degree of education.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also involves taking a qualification relevant to health and communication services.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2" name="Picture 1">
            <a:extLst>
              <a:ext uri="{FF2B5EF4-FFF2-40B4-BE49-F238E27FC236}">
                <a16:creationId xmlns:a16="http://schemas.microsoft.com/office/drawing/2014/main" id="{BCEA3F05-C74A-4157-E358-7CFFD2945A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7542" y="1825625"/>
            <a:ext cx="4908911" cy="2762588"/>
          </a:xfrm>
          <a:prstGeom prst="rect">
            <a:avLst/>
          </a:prstGeom>
        </p:spPr>
      </p:pic>
      <p:pic>
        <p:nvPicPr>
          <p:cNvPr id="7" name="Picture 6">
            <a:extLst>
              <a:ext uri="{FF2B5EF4-FFF2-40B4-BE49-F238E27FC236}">
                <a16:creationId xmlns:a16="http://schemas.microsoft.com/office/drawing/2014/main" id="{25B1FEA8-91B1-44AF-8608-050CD04444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BC25C72-9E02-4A07-820F-FED06B7A64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65A2B46-CDDE-4865-82F7-3A15877FA9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07F374E-5F1F-49AB-9527-58A61BB528D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1500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options for accessing skill development opportunities: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Seminar/Webinar</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Attending seminars or webinars may also be an option in developing skills. </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Seminars </a:t>
            </a:r>
            <a:r>
              <a:rPr lang="en-US" sz="2200" dirty="0">
                <a:solidFill>
                  <a:schemeClr val="tx1">
                    <a:lumMod val="75000"/>
                    <a:lumOff val="25000"/>
                  </a:schemeClr>
                </a:solidFill>
              </a:rPr>
              <a:t>refer to small group sessions, discussing different topics.</a:t>
            </a:r>
          </a:p>
          <a:p>
            <a:pPr marL="230400" indent="0">
              <a:lnSpc>
                <a:spcPct val="114000"/>
              </a:lnSpc>
              <a:spcBef>
                <a:spcPts val="600"/>
              </a:spcBef>
              <a:spcAft>
                <a:spcPts val="600"/>
              </a:spcAft>
              <a:buClr>
                <a:srgbClr val="1C96D3"/>
              </a:buClr>
              <a:buNone/>
            </a:pPr>
            <a:r>
              <a:rPr lang="en-US" sz="2200" i="1" dirty="0">
                <a:solidFill>
                  <a:schemeClr val="tx1">
                    <a:lumMod val="75000"/>
                    <a:lumOff val="25000"/>
                  </a:schemeClr>
                </a:solidFill>
              </a:rPr>
              <a:t>Webinars</a:t>
            </a:r>
            <a:r>
              <a:rPr lang="en-US" sz="2200" dirty="0">
                <a:solidFill>
                  <a:schemeClr val="tx1">
                    <a:lumMod val="75000"/>
                    <a:lumOff val="25000"/>
                  </a:schemeClr>
                </a:solidFill>
              </a:rPr>
              <a:t> are like seminars but in an online form.</a:t>
            </a:r>
            <a:endParaRPr lang="en-US" sz="2200" dirty="0">
              <a:solidFill>
                <a:schemeClr val="tx1">
                  <a:lumMod val="75000"/>
                  <a:lumOff val="25000"/>
                </a:schemeClr>
              </a:solidFill>
              <a:highlight>
                <a:srgbClr val="FFFF00"/>
              </a:highlight>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0F3984B4-F5E2-486F-9568-44C46D47A3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B113A69-4EE2-415C-A86B-7CE38B3661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FEBBACF-D4B0-403F-B90F-F11EA650FD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47899AF-8706-4EC2-BA95-C4A16C251B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18908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options for accessing skill development opportunities: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Membership in </a:t>
            </a:r>
            <a:r>
              <a:rPr lang="en-US" sz="2200" b="1" dirty="0" err="1">
                <a:solidFill>
                  <a:schemeClr val="tx1">
                    <a:lumMod val="75000"/>
                    <a:lumOff val="25000"/>
                  </a:schemeClr>
                </a:solidFill>
              </a:rPr>
              <a:t>organisations</a:t>
            </a:r>
            <a:endParaRPr lang="en-US"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refers to joining professional </a:t>
            </a:r>
            <a:r>
              <a:rPr lang="en-US" sz="2200" dirty="0" err="1">
                <a:solidFill>
                  <a:schemeClr val="tx1">
                    <a:lumMod val="75000"/>
                    <a:lumOff val="25000"/>
                  </a:schemeClr>
                </a:solidFill>
              </a:rPr>
              <a:t>organisations</a:t>
            </a:r>
            <a:r>
              <a:rPr lang="en-US" sz="2200" dirty="0">
                <a:solidFill>
                  <a:schemeClr val="tx1">
                    <a:lumMod val="75000"/>
                    <a:lumOff val="25000"/>
                  </a:schemeClr>
                </a:solidFill>
              </a:rPr>
              <a:t> or voluntary associations relating to health and community services.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helps in giving you different ideas on how others do it in their workplace.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Each health and community services sector has particular </a:t>
            </a:r>
            <a:r>
              <a:rPr lang="en-US" sz="2200" dirty="0" err="1">
                <a:solidFill>
                  <a:schemeClr val="tx1">
                    <a:lumMod val="75000"/>
                    <a:lumOff val="25000"/>
                  </a:schemeClr>
                </a:solidFill>
              </a:rPr>
              <a:t>organisations</a:t>
            </a:r>
            <a:r>
              <a:rPr lang="en-US" sz="2200" dirty="0">
                <a:solidFill>
                  <a:schemeClr val="tx1">
                    <a:lumMod val="75000"/>
                    <a:lumOff val="25000"/>
                  </a:schemeClr>
                </a:solidFill>
              </a:rPr>
              <a: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D32FA292-C399-4C78-88AB-2EF6AAD941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24C228F-2A4B-4FF0-8423-35AF2AF558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10A1421-ACCB-4192-AF25-49385D82DB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3F706A2-7C60-4D09-8270-29605593B67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775840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6.4.2 Consulting With Manager</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926430"/>
            <a:ext cx="698906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Options for accessing skill development opportunities must be consulted with the manager.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the fact that they are more experienced with these matters, they may also help you decide which option is the best for you.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may also give suggestions that will provide you with clarifications on how to choose.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4211" r="15542"/>
          <a:stretch/>
        </p:blipFill>
        <p:spPr>
          <a:xfrm>
            <a:off x="8029081" y="2033062"/>
            <a:ext cx="3400821" cy="2822401"/>
          </a:xfrm>
          <a:prstGeom prst="rect">
            <a:avLst/>
          </a:prstGeom>
        </p:spPr>
      </p:pic>
      <p:pic>
        <p:nvPicPr>
          <p:cNvPr id="7" name="Picture 6">
            <a:extLst>
              <a:ext uri="{FF2B5EF4-FFF2-40B4-BE49-F238E27FC236}">
                <a16:creationId xmlns:a16="http://schemas.microsoft.com/office/drawing/2014/main" id="{5B69963E-3AB9-43F4-8B30-38015FBA17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E45CFE3-7BFD-46E7-AA38-7100F316D2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6FC3DDF-A54E-4268-B203-9DAFBE69EFD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3864056-3DFB-4E0F-B0CE-8EB76A36251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118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6.1.1 Identifying Improvements in Work Practices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improvements you may notice:</a:t>
            </a:r>
          </a:p>
        </p:txBody>
      </p:sp>
      <p:graphicFrame>
        <p:nvGraphicFramePr>
          <p:cNvPr id="7" name="Diagram 6"/>
          <p:cNvGraphicFramePr/>
          <p:nvPr>
            <p:extLst>
              <p:ext uri="{D42A27DB-BD31-4B8C-83A1-F6EECF244321}">
                <p14:modId xmlns:p14="http://schemas.microsoft.com/office/powerpoint/2010/main" val="1388730697"/>
              </p:ext>
            </p:extLst>
          </p:nvPr>
        </p:nvGraphicFramePr>
        <p:xfrm>
          <a:off x="2331816" y="2367755"/>
          <a:ext cx="7965733" cy="3449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9" name="Picture 8">
            <a:extLst>
              <a:ext uri="{FF2B5EF4-FFF2-40B4-BE49-F238E27FC236}">
                <a16:creationId xmlns:a16="http://schemas.microsoft.com/office/drawing/2014/main" id="{833977CA-BDB6-45C8-A4AA-DFF317028CA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6677B0E-A834-4469-B175-E6FD8145140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53711F9-C9CF-4438-B6F9-37FB825916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E09298A-D1EE-4349-A47A-A202F7AD1D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30151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an example of a consulting process:</a:t>
            </a:r>
          </a:p>
          <a:p>
            <a:pPr marL="457200" indent="-45720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Entry</a:t>
            </a:r>
            <a:r>
              <a:rPr lang="en-US" sz="2200" dirty="0">
                <a:solidFill>
                  <a:schemeClr val="tx1">
                    <a:lumMod val="75000"/>
                    <a:lumOff val="25000"/>
                  </a:schemeClr>
                </a:solidFill>
              </a:rPr>
              <a:t> - Refers to the introduction of the purpose of your consultation, where you mention your concern regarding the options for accessing skill development opportunities</a:t>
            </a:r>
          </a:p>
          <a:p>
            <a:pPr marL="457200" indent="-45720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Diagnosis</a:t>
            </a:r>
            <a:r>
              <a:rPr lang="en-US" sz="2200" dirty="0">
                <a:solidFill>
                  <a:schemeClr val="tx1">
                    <a:lumMod val="75000"/>
                    <a:lumOff val="25000"/>
                  </a:schemeClr>
                </a:solidFill>
              </a:rPr>
              <a:t> - Where the manager analyses your concerns, and considers specific opportunities based on the expectations that you have given</a:t>
            </a:r>
          </a:p>
          <a:p>
            <a:pPr marL="457200" indent="-45720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Feedback</a:t>
            </a:r>
            <a:r>
              <a:rPr lang="en-US" sz="2200" dirty="0">
                <a:solidFill>
                  <a:schemeClr val="tx1">
                    <a:lumMod val="75000"/>
                    <a:lumOff val="25000"/>
                  </a:schemeClr>
                </a:solidFill>
              </a:rPr>
              <a:t> – Upon thinking of the possibilities and options, your manager then provides you with a variety of options that you may choose from.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81FA761B-EDD3-4D19-97EF-DC1C14A1871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ACAD5F6-A5FC-49B7-AA76-C63E430895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25074BB-D74A-44AC-853F-1732157FBA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6887923-7D38-444C-9F99-18FEC38215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18922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an example of a consulting process:</a:t>
            </a:r>
          </a:p>
          <a:p>
            <a:pPr marL="457200" indent="-457200">
              <a:lnSpc>
                <a:spcPct val="114000"/>
              </a:lnSpc>
              <a:spcBef>
                <a:spcPts val="600"/>
              </a:spcBef>
              <a:spcAft>
                <a:spcPts val="600"/>
              </a:spcAft>
              <a:buClr>
                <a:srgbClr val="1C96D3"/>
              </a:buClr>
              <a:buFont typeface="+mj-lt"/>
              <a:buAutoNum type="arabicPeriod" startAt="4"/>
            </a:pPr>
            <a:r>
              <a:rPr lang="en-US" sz="2200" b="1" dirty="0">
                <a:solidFill>
                  <a:schemeClr val="tx1">
                    <a:lumMod val="75000"/>
                    <a:lumOff val="25000"/>
                  </a:schemeClr>
                </a:solidFill>
              </a:rPr>
              <a:t>Implementation </a:t>
            </a:r>
            <a:r>
              <a:rPr lang="en-US" sz="2200" dirty="0">
                <a:solidFill>
                  <a:schemeClr val="tx1">
                    <a:lumMod val="75000"/>
                    <a:lumOff val="25000"/>
                  </a:schemeClr>
                </a:solidFill>
              </a:rPr>
              <a:t>– This phase is where a decision will be made.</a:t>
            </a:r>
          </a:p>
          <a:p>
            <a:pPr marL="45720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be informing the manager on which option you prefer the most based on its capability in helping you develop the necessary skills.</a:t>
            </a:r>
          </a:p>
          <a:p>
            <a:pPr marL="457200" indent="-457200">
              <a:lnSpc>
                <a:spcPct val="114000"/>
              </a:lnSpc>
              <a:spcBef>
                <a:spcPts val="600"/>
              </a:spcBef>
              <a:spcAft>
                <a:spcPts val="600"/>
              </a:spcAft>
              <a:buClr>
                <a:srgbClr val="1C96D3"/>
              </a:buClr>
              <a:buFont typeface="+mj-lt"/>
              <a:buAutoNum type="arabicPeriod" startAt="5"/>
            </a:pPr>
            <a:r>
              <a:rPr lang="en-US" sz="2200" b="1" dirty="0">
                <a:solidFill>
                  <a:schemeClr val="tx1">
                    <a:lumMod val="75000"/>
                    <a:lumOff val="25000"/>
                  </a:schemeClr>
                </a:solidFill>
              </a:rPr>
              <a:t>Closure</a:t>
            </a:r>
            <a:r>
              <a:rPr lang="en-US" sz="2200" dirty="0">
                <a:solidFill>
                  <a:schemeClr val="tx1">
                    <a:lumMod val="75000"/>
                    <a:lumOff val="25000"/>
                  </a:schemeClr>
                </a:solidFill>
              </a:rPr>
              <a:t> – This phase begins with the evaluation of the primary concern.</a:t>
            </a:r>
          </a:p>
          <a:p>
            <a:pPr marL="45720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where you assess if there is a need to extend the process. </a:t>
            </a:r>
          </a:p>
          <a:p>
            <a:pPr marL="457200" indent="0">
              <a:lnSpc>
                <a:spcPct val="114000"/>
              </a:lnSpc>
              <a:spcBef>
                <a:spcPts val="600"/>
              </a:spcBef>
              <a:spcAft>
                <a:spcPts val="600"/>
              </a:spcAft>
              <a:buClr>
                <a:srgbClr val="1C96D3"/>
              </a:buClr>
              <a:buNone/>
            </a:pPr>
            <a:r>
              <a:rPr lang="en-US" sz="2200" dirty="0">
                <a:solidFill>
                  <a:schemeClr val="tx1">
                    <a:lumMod val="75000"/>
                    <a:lumOff val="25000"/>
                  </a:schemeClr>
                </a:solidFill>
              </a:rPr>
              <a:t>Once the implementation is successful, the consultation can already be closed.</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EA2049CD-535E-4D50-AEB6-E5824879F4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2D00DB8-4743-4D92-98EA-1E24A5042D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CFA4FDD-73A8-446C-BA0F-142156A39EC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435137F-041A-44EB-9557-EBE7E69DFF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5777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6.4.3 Initiating Actions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11572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Consulting with the manager is just the beginning.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have to initiate action for your skills to develop fully.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have to take the necessary steps depending on your choice among the options provided.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5" name="Picture 4" descr="A person working on the computer&#10;&#10;Description automatically generated with medium confidence">
            <a:extLst>
              <a:ext uri="{FF2B5EF4-FFF2-40B4-BE49-F238E27FC236}">
                <a16:creationId xmlns:a16="http://schemas.microsoft.com/office/drawing/2014/main" id="{45C05008-40A3-6642-5051-B5C872389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4890100" cy="3260330"/>
          </a:xfrm>
          <a:prstGeom prst="rect">
            <a:avLst/>
          </a:prstGeom>
        </p:spPr>
      </p:pic>
      <p:pic>
        <p:nvPicPr>
          <p:cNvPr id="7" name="Picture 6">
            <a:extLst>
              <a:ext uri="{FF2B5EF4-FFF2-40B4-BE49-F238E27FC236}">
                <a16:creationId xmlns:a16="http://schemas.microsoft.com/office/drawing/2014/main" id="{16AADFB3-52C8-481E-A806-0046082AE1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51F5681-8496-4ECB-B1B0-620015C32D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D8059D4-2B2B-49D6-9FCB-A0A709FAB0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1AFE3FA-8A86-4D8B-9C47-776A0BAEB5A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94857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sample procedure on how you must initiate actions:</a:t>
            </a:r>
          </a:p>
          <a:p>
            <a:pPr marL="457200" indent="-45720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Assess your skills. </a:t>
            </a:r>
            <a:r>
              <a:rPr lang="en-US" sz="2200" dirty="0">
                <a:solidFill>
                  <a:schemeClr val="tx1">
                    <a:lumMod val="75000"/>
                    <a:lumOff val="25000"/>
                  </a:schemeClr>
                </a:solidFill>
              </a:rPr>
              <a:t>– The first step is identifying the areas for skill and knowledge development. </a:t>
            </a:r>
          </a:p>
          <a:p>
            <a:pPr marL="457200" indent="-45720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Do your own research. </a:t>
            </a:r>
            <a:r>
              <a:rPr lang="en-US" sz="2200" dirty="0">
                <a:solidFill>
                  <a:schemeClr val="tx1">
                    <a:lumMod val="75000"/>
                    <a:lumOff val="25000"/>
                  </a:schemeClr>
                </a:solidFill>
              </a:rPr>
              <a:t>– After assessing and choosing a particular skill, do your research and explore different services or </a:t>
            </a:r>
            <a:r>
              <a:rPr lang="en-US" sz="2200" dirty="0" err="1">
                <a:solidFill>
                  <a:schemeClr val="tx1">
                    <a:lumMod val="75000"/>
                    <a:lumOff val="25000"/>
                  </a:schemeClr>
                </a:solidFill>
              </a:rPr>
              <a:t>organisations</a:t>
            </a:r>
            <a:r>
              <a:rPr lang="en-US" sz="2200" dirty="0">
                <a:solidFill>
                  <a:schemeClr val="tx1">
                    <a:lumMod val="75000"/>
                    <a:lumOff val="25000"/>
                  </a:schemeClr>
                </a:solidFill>
              </a:rPr>
              <a:t> that offer such type of skill development.</a:t>
            </a:r>
          </a:p>
          <a:p>
            <a:pPr marL="457200" indent="-45720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Consider your manager’s advice. </a:t>
            </a:r>
            <a:r>
              <a:rPr lang="en-US" sz="2200" dirty="0">
                <a:solidFill>
                  <a:schemeClr val="tx1">
                    <a:lumMod val="75000"/>
                    <a:lumOff val="25000"/>
                  </a:schemeClr>
                </a:solidFill>
              </a:rPr>
              <a:t>– Aside from your own choice, you may also consider your manager’s advice during the consultation.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060CDA4E-7197-4721-94F3-12AE34E1C7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82F09AF-C1C2-43CE-97D7-79249168299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A077BF9-3D5F-4380-977B-17231AAE71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9A87F81-672C-4227-A18B-B11C5482F64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774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is a sample procedure on how you must initiate actions:</a:t>
            </a:r>
          </a:p>
          <a:p>
            <a:pPr marL="457200" indent="-457200">
              <a:lnSpc>
                <a:spcPct val="114000"/>
              </a:lnSpc>
              <a:spcBef>
                <a:spcPts val="600"/>
              </a:spcBef>
              <a:spcAft>
                <a:spcPts val="600"/>
              </a:spcAft>
              <a:buClr>
                <a:srgbClr val="1C96D3"/>
              </a:buClr>
              <a:buFont typeface="+mj-lt"/>
              <a:buAutoNum type="arabicPeriod" startAt="4"/>
            </a:pPr>
            <a:r>
              <a:rPr lang="en-US" sz="2200" b="1" dirty="0">
                <a:solidFill>
                  <a:schemeClr val="tx1">
                    <a:lumMod val="75000"/>
                    <a:lumOff val="25000"/>
                  </a:schemeClr>
                </a:solidFill>
              </a:rPr>
              <a:t>Choose among the options. </a:t>
            </a:r>
            <a:r>
              <a:rPr lang="en-US" sz="2200" dirty="0">
                <a:solidFill>
                  <a:schemeClr val="tx1">
                    <a:lumMod val="75000"/>
                    <a:lumOff val="25000"/>
                  </a:schemeClr>
                </a:solidFill>
              </a:rPr>
              <a:t>– After considering your research and your manager’s advice, it is now for you to decide and to </a:t>
            </a:r>
            <a:r>
              <a:rPr lang="en-US" sz="2200" dirty="0" err="1">
                <a:solidFill>
                  <a:schemeClr val="tx1">
                    <a:lumMod val="75000"/>
                    <a:lumOff val="25000"/>
                  </a:schemeClr>
                </a:solidFill>
              </a:rPr>
              <a:t>analyse</a:t>
            </a:r>
            <a:r>
              <a:rPr lang="en-US" sz="2200" dirty="0">
                <a:solidFill>
                  <a:schemeClr val="tx1">
                    <a:lumMod val="75000"/>
                    <a:lumOff val="25000"/>
                  </a:schemeClr>
                </a:solidFill>
              </a:rPr>
              <a:t> which options will be the most effective considering your time and resources.</a:t>
            </a:r>
          </a:p>
          <a:p>
            <a:pPr marL="457200" indent="-457200">
              <a:lnSpc>
                <a:spcPct val="114000"/>
              </a:lnSpc>
              <a:spcBef>
                <a:spcPts val="600"/>
              </a:spcBef>
              <a:spcAft>
                <a:spcPts val="600"/>
              </a:spcAft>
              <a:buClr>
                <a:srgbClr val="1C96D3"/>
              </a:buClr>
              <a:buFont typeface="+mj-lt"/>
              <a:buAutoNum type="arabicPeriod" startAt="4"/>
            </a:pPr>
            <a:r>
              <a:rPr lang="en-US" sz="2200" b="1" dirty="0">
                <a:solidFill>
                  <a:schemeClr val="tx1">
                    <a:lumMod val="75000"/>
                    <a:lumOff val="25000"/>
                  </a:schemeClr>
                </a:solidFill>
              </a:rPr>
              <a:t>Inquire about your choice. </a:t>
            </a:r>
            <a:r>
              <a:rPr lang="en-US" sz="2200" dirty="0">
                <a:solidFill>
                  <a:schemeClr val="tx1">
                    <a:lumMod val="75000"/>
                    <a:lumOff val="25000"/>
                  </a:schemeClr>
                </a:solidFill>
              </a:rPr>
              <a:t>– After deciding, inquire about the option that you have chosen. </a:t>
            </a:r>
          </a:p>
          <a:p>
            <a:pPr marL="457200" indent="-457200">
              <a:lnSpc>
                <a:spcPct val="114000"/>
              </a:lnSpc>
              <a:spcBef>
                <a:spcPts val="600"/>
              </a:spcBef>
              <a:spcAft>
                <a:spcPts val="600"/>
              </a:spcAft>
              <a:buClr>
                <a:srgbClr val="1C96D3"/>
              </a:buClr>
              <a:buFont typeface="+mj-lt"/>
              <a:buAutoNum type="arabicPeriod" startAt="4"/>
            </a:pPr>
            <a:r>
              <a:rPr lang="en-US" sz="2200" b="1" dirty="0">
                <a:solidFill>
                  <a:schemeClr val="tx1">
                    <a:lumMod val="75000"/>
                    <a:lumOff val="25000"/>
                  </a:schemeClr>
                </a:solidFill>
              </a:rPr>
              <a:t>Involve yourself. </a:t>
            </a:r>
            <a:r>
              <a:rPr lang="en-US" sz="2200" dirty="0">
                <a:solidFill>
                  <a:schemeClr val="tx1">
                    <a:lumMod val="75000"/>
                    <a:lumOff val="25000"/>
                  </a:schemeClr>
                </a:solidFill>
              </a:rPr>
              <a:t>– Finally, involve yourself in the process. Make extra time by attending the sessions or conferences that require you.</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234E9261-7D7C-4BC7-92A3-D1DE258B86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5CFC048-0240-48A5-AA05-70B81A9F6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245A3F0-785B-48B9-83C3-E2449310BA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CA8041-A7C1-4680-BAB9-D67D9DF6F3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45485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Communicate effectively with people</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Collaborate with colleagues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Address constraints to communication</a:t>
            </a:r>
            <a:endParaRPr lang="en-AU" sz="2200" dirty="0">
              <a:solidFill>
                <a:srgbClr val="FF0000"/>
              </a:solidFill>
            </a:endParaRP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Report conflicts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Accomplish workplace correspondence and documentation</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Contribute to continuous improvement</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6</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16E814D8-E630-442E-A3D2-C36F384B94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1F62B7F2-F27B-49D6-BCAF-2E4AB0C125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BC0533B-25FE-4FB8-9353-4C9555B7D27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E09EC6-3925-4DE3-90CC-BEC8440363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5"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Communicate effectively with people</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Collaborate with colleagues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Address constraints to communication</a:t>
            </a:r>
            <a:endParaRPr lang="en-AU" sz="2200" dirty="0">
              <a:solidFill>
                <a:srgbClr val="FF0000"/>
              </a:solidFill>
            </a:endParaRP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Report conflicts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Accomplish workplace correspondence and documentation</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Contribute to continuous improvement</a:t>
            </a:r>
          </a:p>
        </p:txBody>
      </p:sp>
      <p:pic>
        <p:nvPicPr>
          <p:cNvPr id="7" name="Graphic 6" descr="Backpack with stack of books and pear">
            <a:extLst>
              <a:ext uri="{FF2B5EF4-FFF2-40B4-BE49-F238E27FC236}">
                <a16:creationId xmlns:a16="http://schemas.microsoft.com/office/drawing/2014/main" id="{6388CD55-D2F3-A442-9791-B549C299A2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3129849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CHCCOM005 Presentation</a:t>
            </a:r>
            <a:endParaRPr lang="en-US" sz="2000" b="1" dirty="0">
              <a:solidFill>
                <a:schemeClr val="bg1">
                  <a:lumMod val="65000"/>
                </a:schemeClr>
              </a:solidFill>
              <a:ea typeface="Open Sans" pitchFamily="34" charset="0"/>
              <a:cs typeface="Open Sans" pitchFamily="34" charset="0"/>
            </a:endParaRPr>
          </a:p>
        </p:txBody>
      </p:sp>
      <p:pic>
        <p:nvPicPr>
          <p:cNvPr id="4" name="Picture 3">
            <a:extLst>
              <a:ext uri="{FF2B5EF4-FFF2-40B4-BE49-F238E27FC236}">
                <a16:creationId xmlns:a16="http://schemas.microsoft.com/office/drawing/2014/main" id="{989D2A97-1AFD-4D9E-A409-3D5EACCA97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ADC7A26-126B-4E47-8159-DBE1B2F2F0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5591FF4-502A-471F-9BFD-6BC4C009B4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6386F21-F352-40AC-BAB9-184AE6353A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70014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Table 4">
            <a:extLst>
              <a:ext uri="{FF2B5EF4-FFF2-40B4-BE49-F238E27FC236}">
                <a16:creationId xmlns:a16="http://schemas.microsoft.com/office/drawing/2014/main" id="{4DAE5A8B-7EDC-4450-B127-C7D9FED6FB6F}"/>
              </a:ext>
            </a:extLst>
          </p:cNvPr>
          <p:cNvGraphicFramePr>
            <a:graphicFrameLocks noGrp="1"/>
          </p:cNvGraphicFramePr>
          <p:nvPr>
            <p:ph idx="1"/>
            <p:extLst>
              <p:ext uri="{D42A27DB-BD31-4B8C-83A1-F6EECF244321}">
                <p14:modId xmlns:p14="http://schemas.microsoft.com/office/powerpoint/2010/main" val="121248794"/>
              </p:ext>
            </p:extLst>
          </p:nvPr>
        </p:nvGraphicFramePr>
        <p:xfrm>
          <a:off x="838200" y="1825625"/>
          <a:ext cx="10515597" cy="1936877"/>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val="1531394190"/>
                    </a:ext>
                  </a:extLst>
                </a:gridCol>
                <a:gridCol w="3505199">
                  <a:extLst>
                    <a:ext uri="{9D8B030D-6E8A-4147-A177-3AD203B41FA5}">
                      <a16:colId xmlns:a16="http://schemas.microsoft.com/office/drawing/2014/main" val="2823907414"/>
                    </a:ext>
                  </a:extLst>
                </a:gridCol>
                <a:gridCol w="3505199">
                  <a:extLst>
                    <a:ext uri="{9D8B030D-6E8A-4147-A177-3AD203B41FA5}">
                      <a16:colId xmlns:a16="http://schemas.microsoft.com/office/drawing/2014/main"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val="3572093837"/>
                  </a:ext>
                </a:extLst>
              </a:tr>
              <a:tr h="360000">
                <a:tc>
                  <a:txBody>
                    <a:bodyPr/>
                    <a:lstStyle/>
                    <a:p>
                      <a:pPr lvl="0" algn="ctr"/>
                      <a:r>
                        <a:rPr lang="en-US" sz="1800" baseline="0" dirty="0">
                          <a:solidFill>
                            <a:schemeClr val="tx1">
                              <a:lumMod val="75000"/>
                              <a:lumOff val="25000"/>
                            </a:schemeClr>
                          </a:solidFill>
                        </a:rPr>
                        <a:t>8 June 2022</a:t>
                      </a:r>
                      <a:endParaRPr lang="en-US" sz="1800" dirty="0">
                        <a:solidFill>
                          <a:schemeClr val="tx1">
                            <a:lumMod val="75000"/>
                            <a:lumOff val="25000"/>
                          </a:schemeClr>
                        </a:solidFill>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764239"/>
                  </a:ext>
                </a:extLst>
              </a:tr>
              <a:tr h="360000">
                <a:tc>
                  <a:txBody>
                    <a:bodyPr/>
                    <a:lstStyle/>
                    <a:p>
                      <a:pPr lvl="0" algn="ctr"/>
                      <a:r>
                        <a:rPr lang="en-US" sz="1800" dirty="0">
                          <a:solidFill>
                            <a:schemeClr val="tx1">
                              <a:lumMod val="75000"/>
                              <a:lumOff val="25000"/>
                            </a:schemeClr>
                          </a:solidFill>
                        </a:rPr>
                        <a:t>16 August 2022</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US" dirty="0">
                          <a:solidFill>
                            <a:schemeClr val="tx1">
                              <a:lumMod val="75000"/>
                              <a:lumOff val="25000"/>
                            </a:schemeClr>
                          </a:solidFill>
                        </a:rPr>
                        <a:t>Amendments following update from the Learner Guide</a:t>
                      </a:r>
                    </a:p>
                    <a:p>
                      <a:pPr algn="ctr">
                        <a:lnSpc>
                          <a:spcPct val="114000"/>
                        </a:lnSpc>
                        <a:spcBef>
                          <a:spcPts val="600"/>
                        </a:spcBef>
                        <a:spcAft>
                          <a:spcPts val="600"/>
                        </a:spcAft>
                      </a:pPr>
                      <a:r>
                        <a:rPr lang="en-US" dirty="0">
                          <a:solidFill>
                            <a:schemeClr val="tx1">
                              <a:lumMod val="75000"/>
                              <a:lumOff val="25000"/>
                            </a:schemeClr>
                          </a:solidFill>
                        </a:rPr>
                        <a:t>Minor amendments to formatting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US" dirty="0">
                          <a:solidFill>
                            <a:schemeClr val="tx1">
                              <a:lumMod val="75000"/>
                              <a:lumOff val="25000"/>
                            </a:schemeClr>
                          </a:solidFill>
                        </a:rPr>
                        <a:t>1.1</a:t>
                      </a:r>
                      <a:endParaRPr lang="en-AU" dirty="0">
                        <a:solidFill>
                          <a:schemeClr val="tx1">
                            <a:lumMod val="75000"/>
                            <a:lumOff val="25000"/>
                          </a:schemeClr>
                        </a:solidFill>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581190561"/>
                  </a:ext>
                </a:extLst>
              </a:tr>
            </a:tbl>
          </a:graphicData>
        </a:graphic>
      </p:graphicFrame>
      <p:sp>
        <p:nvSpPr>
          <p:cNvPr id="8"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pic>
        <p:nvPicPr>
          <p:cNvPr id="6" name="Picture 5">
            <a:extLst>
              <a:ext uri="{FF2B5EF4-FFF2-40B4-BE49-F238E27FC236}">
                <a16:creationId xmlns:a16="http://schemas.microsoft.com/office/drawing/2014/main" id="{3A554FB4-E1E7-4BF7-9146-6DF72357D3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3E00615-42A3-4FFD-9E02-6D1AAD21DE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9B363B9-F6F5-403B-963D-BF1ADF4821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E558052-831F-46B8-B364-8FE7941148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57875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6.1.2 Voicing Improvements in Work Practices</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 members need to voice out.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means expressing their opinions, suggestions and concerns.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helps in further enhancing work practices.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also allows the management to see different perspectives and new ideas that will improve work practices.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While voicing out is commonly done through speaking out, suggestions can also be given through other means.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7D68E12B-1CD1-44C4-AC35-FDC609527E7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B51619D-D34A-4207-B913-95EF6EF323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A5BB6E50-CAC4-4E0A-872C-9D6F185984B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4A213C9-BBDA-413A-86B5-EAAF49FEBC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3976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1825625"/>
            <a:ext cx="602948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ways on how improvements in work practices may be voiced out: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Direct speaking</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refers to speaking out about your concerns and suggestions for improvement.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channel, you may be speaking directly to appropriate people.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5" name="Picture 4" descr="A person showing something on the computer to another person&#10;&#10;Description automatically generated with low confidence">
            <a:extLst>
              <a:ext uri="{FF2B5EF4-FFF2-40B4-BE49-F238E27FC236}">
                <a16:creationId xmlns:a16="http://schemas.microsoft.com/office/drawing/2014/main" id="{7832143B-C281-4113-7EF9-640917436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0895" y="1825625"/>
            <a:ext cx="3764280" cy="2823210"/>
          </a:xfrm>
          <a:prstGeom prst="rect">
            <a:avLst/>
          </a:prstGeom>
        </p:spPr>
      </p:pic>
      <p:pic>
        <p:nvPicPr>
          <p:cNvPr id="7" name="Picture 6">
            <a:extLst>
              <a:ext uri="{FF2B5EF4-FFF2-40B4-BE49-F238E27FC236}">
                <a16:creationId xmlns:a16="http://schemas.microsoft.com/office/drawing/2014/main" id="{53A71BA3-8FFC-4AAB-BAA6-3322638F8E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CC990AF-2C2B-463E-8479-3FAB40557A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0B0E6AA-D5B7-465A-AF01-079FC0D112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9FE14F-D599-4E7E-9C5D-8C0B971A089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8278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ways on how improvements in work practices may be voiced out: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Representatives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Voicing work practices improvements may also be made through a representative.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are in one team, your thoughts and opinions are collected by a team leader.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the ones who act as a representative in voicing out the views of the team.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7" name="Picture 6">
            <a:extLst>
              <a:ext uri="{FF2B5EF4-FFF2-40B4-BE49-F238E27FC236}">
                <a16:creationId xmlns:a16="http://schemas.microsoft.com/office/drawing/2014/main" id="{CD61BF4B-5365-404D-954B-53EA62FD96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A99E6C3-D260-401B-852E-E98AEA4356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C564764-2293-4A12-869A-2BE5606E20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1855006-AA9E-4E0B-8D50-BC9E1F06BA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2572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8200" y="1253331"/>
            <a:ext cx="562152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ways on how improvements in work practices may be voiced out: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Surveys/Feedbacks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Improvements may also be voiced out through surveys and feedback.</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Service members are given the autonomy to say what they want concerning enhancements they observe.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t>Contribute to Continuous Improvement</a:t>
            </a:r>
            <a:endParaRPr lang="en-PH" sz="1050" i="1" dirty="0">
              <a:highlight>
                <a:srgbClr val="FF00FF"/>
              </a:high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071" y="1825625"/>
            <a:ext cx="4975111" cy="2802646"/>
          </a:xfrm>
          <a:prstGeom prst="rect">
            <a:avLst/>
          </a:prstGeom>
        </p:spPr>
      </p:pic>
      <p:pic>
        <p:nvPicPr>
          <p:cNvPr id="7" name="Picture 6">
            <a:extLst>
              <a:ext uri="{FF2B5EF4-FFF2-40B4-BE49-F238E27FC236}">
                <a16:creationId xmlns:a16="http://schemas.microsoft.com/office/drawing/2014/main" id="{3283CE3C-C361-4ED7-8351-A2F264CC483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D6D33BB-2328-49C9-B53B-E7EA610048D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46CDAC8-2F1F-4A9C-BB07-BC13055A028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52E475-FB6F-4D31-88BC-17D78273E8B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39753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7096"/>
          <a:stretch/>
        </p:blipFill>
        <p:spPr>
          <a:xfrm>
            <a:off x="2632533" y="0"/>
            <a:ext cx="9578225" cy="6868182"/>
          </a:xfrm>
          <a:prstGeom prst="rect">
            <a:avLst/>
          </a:prstGeom>
        </p:spPr>
      </p:pic>
      <p:sp>
        <p:nvSpPr>
          <p:cNvPr id="6" name="Rectangle 5">
            <a:extLst>
              <a:ext uri="{FF2B5EF4-FFF2-40B4-BE49-F238E27FC236}">
                <a16:creationId xmlns:a16="http://schemas.microsoft.com/office/drawing/2014/main" id="{DB836621-86B0-4A89-BE9B-248C074EE3EF}"/>
              </a:ext>
            </a:extLst>
          </p:cNvPr>
          <p:cNvSpPr/>
          <p:nvPr/>
        </p:nvSpPr>
        <p:spPr>
          <a:xfrm>
            <a:off x="1744394" y="0"/>
            <a:ext cx="9136966" cy="6868182"/>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itle 1">
            <a:extLst>
              <a:ext uri="{FF2B5EF4-FFF2-40B4-BE49-F238E27FC236}">
                <a16:creationId xmlns:a16="http://schemas.microsoft.com/office/drawing/2014/main" id="{DAA945A5-8FEA-4C12-8848-FA2AE3698B17}"/>
              </a:ext>
            </a:extLst>
          </p:cNvPr>
          <p:cNvSpPr txBox="1">
            <a:spLocks/>
          </p:cNvSpPr>
          <p:nvPr/>
        </p:nvSpPr>
        <p:spPr>
          <a:xfrm>
            <a:off x="844062" y="1695161"/>
            <a:ext cx="6288258" cy="46171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b="1" dirty="0">
                <a:solidFill>
                  <a:schemeClr val="tx1">
                    <a:lumMod val="50000"/>
                    <a:lumOff val="50000"/>
                  </a:schemeClr>
                </a:solidFill>
                <a:latin typeface="Arial" panose="020B0604020202020204" pitchFamily="34" charset="0"/>
                <a:cs typeface="Arial" panose="020B0604020202020204" pitchFamily="34" charset="0"/>
              </a:rPr>
              <a:t>6.2 </a:t>
            </a:r>
          </a:p>
          <a:p>
            <a:r>
              <a:rPr lang="en-US" sz="5000" b="1" dirty="0">
                <a:solidFill>
                  <a:schemeClr val="tx1">
                    <a:lumMod val="50000"/>
                    <a:lumOff val="50000"/>
                  </a:schemeClr>
                </a:solidFill>
                <a:latin typeface="Arial" panose="020B0604020202020204" pitchFamily="34" charset="0"/>
                <a:cs typeface="Arial" panose="020B0604020202020204" pitchFamily="34" charset="0"/>
              </a:rPr>
              <a:t>Promote and Model Improved Work Practices and Procedures in Accordance With </a:t>
            </a:r>
            <a:r>
              <a:rPr lang="en-US" sz="5000" b="1" dirty="0" err="1">
                <a:solidFill>
                  <a:schemeClr val="tx1">
                    <a:lumMod val="50000"/>
                    <a:lumOff val="50000"/>
                  </a:schemeClr>
                </a:solidFill>
                <a:latin typeface="Arial" panose="020B0604020202020204" pitchFamily="34" charset="0"/>
                <a:cs typeface="Arial" panose="020B0604020202020204" pitchFamily="34" charset="0"/>
              </a:rPr>
              <a:t>Organisation</a:t>
            </a:r>
            <a:r>
              <a:rPr lang="en-US" sz="5000" b="1" dirty="0">
                <a:solidFill>
                  <a:schemeClr val="tx1">
                    <a:lumMod val="50000"/>
                    <a:lumOff val="50000"/>
                  </a:schemeClr>
                </a:solidFill>
                <a:latin typeface="Arial" panose="020B0604020202020204" pitchFamily="34" charset="0"/>
                <a:cs typeface="Arial" panose="020B0604020202020204" pitchFamily="34" charset="0"/>
              </a:rPr>
              <a:t> Requirements</a:t>
            </a:r>
            <a:endParaRPr lang="en-AU" sz="50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302241"/>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4EBDE4AF-0F7C-4D6E-86C6-77BBAEBE6D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6cecd733-34d5-425b-8041-9161b6f347cb"/>
    <ds:schemaRef ds:uri="http://schemas.microsoft.com/office/2006/documentManagement/types"/>
    <ds:schemaRef ds:uri="http://www.w3.org/XML/1998/namespace"/>
    <ds:schemaRef ds:uri="http://schemas.microsoft.com/sharepoint/v3"/>
    <ds:schemaRef ds:uri="http://purl.org/dc/dcmitype/"/>
    <ds:schemaRef ds:uri="http://schemas.microsoft.com/office/2006/metadata/properties"/>
    <ds:schemaRef ds:uri="http://schemas.openxmlformats.org/package/2006/metadata/core-properties"/>
    <ds:schemaRef ds:uri="http://schemas.microsoft.com/office/infopath/2007/PartnerControls"/>
    <ds:schemaRef ds:uri="9070b689-7605-479f-8804-a59ee445c744"/>
    <ds:schemaRef ds:uri="http://purl.org/dc/terms/"/>
    <ds:schemaRef ds:uri="http://purl.org/dc/elements/1.1/"/>
    <ds:schemaRef ds:uri="4dad8055-0b31-433a-8243-67070a30e3dd"/>
    <ds:schemaRef ds:uri="29a6e72c-4bd6-4753-a151-c4743ef85a8a"/>
  </ds:schemaRefs>
</ds:datastoreItem>
</file>

<file path=docProps/app.xml><?xml version="1.0" encoding="utf-8"?>
<Properties xmlns="http://schemas.openxmlformats.org/officeDocument/2006/extended-properties" xmlns:vt="http://schemas.openxmlformats.org/officeDocument/2006/docPropsVTypes">
  <TotalTime>5293</TotalTime>
  <Words>2463</Words>
  <Application>Microsoft Office PowerPoint</Application>
  <PresentationFormat>Widescreen</PresentationFormat>
  <Paragraphs>279</Paragraphs>
  <Slides>49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Wingdings</vt:lpstr>
      <vt:lpstr>Office Theme</vt:lpstr>
      <vt:lpstr>Contribute to Continuous Improvement</vt:lpstr>
      <vt:lpstr> </vt:lpstr>
      <vt:lpstr>PowerPoint Presentation</vt:lpstr>
      <vt:lpstr>6.1.1 Identifying Improvements in Work Practices</vt:lpstr>
      <vt:lpstr>6.1.2 Voicing Improvements in Work Practices</vt:lpstr>
      <vt:lpstr> </vt:lpstr>
      <vt:lpstr> </vt:lpstr>
      <vt:lpstr> </vt:lpstr>
      <vt:lpstr>PowerPoint Presentation</vt:lpstr>
      <vt:lpstr> </vt:lpstr>
      <vt:lpstr> </vt:lpstr>
      <vt:lpstr>6.2.1 Organisation Requirements</vt:lpstr>
      <vt:lpstr> </vt:lpstr>
      <vt:lpstr> </vt:lpstr>
      <vt:lpstr> </vt:lpstr>
      <vt:lpstr> </vt:lpstr>
      <vt:lpstr>6.2.2 Promoting and Modelling Changes to Improved Work Practices and Procedures</vt:lpstr>
      <vt:lpstr> </vt:lpstr>
      <vt:lpstr>PowerPoint Presentation</vt:lpstr>
      <vt:lpstr> </vt:lpstr>
      <vt:lpstr> </vt:lpstr>
      <vt:lpstr> </vt:lpstr>
      <vt:lpstr>6.3.1 Areas for Skill and Knowledge Development</vt:lpstr>
      <vt:lpstr> </vt:lpstr>
      <vt:lpstr>6.3.2 Seeking Feedback and Advice from Appropriate People </vt:lpstr>
      <vt:lpstr> </vt:lpstr>
      <vt:lpstr> </vt:lpstr>
      <vt:lpstr> </vt:lpstr>
      <vt:lpstr> </vt:lpstr>
      <vt:lpstr>PowerPoint Presentation</vt:lpstr>
      <vt:lpstr> </vt:lpstr>
      <vt:lpstr> </vt:lpstr>
      <vt:lpstr>6.4.1 Options for Accessing Skill Development Opportunities</vt:lpstr>
      <vt:lpstr> </vt:lpstr>
      <vt:lpstr> </vt:lpstr>
      <vt:lpstr> </vt:lpstr>
      <vt:lpstr> </vt:lpstr>
      <vt:lpstr> </vt:lpstr>
      <vt:lpstr>6.4.2 Consulting With Manager</vt:lpstr>
      <vt:lpstr> </vt:lpstr>
      <vt:lpstr> </vt:lpstr>
      <vt:lpstr>6.4.3 Initiating Actions</vt:lpstr>
      <vt:lpstr> </vt:lpstr>
      <vt:lpstr> </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183</cp:revision>
  <dcterms:created xsi:type="dcterms:W3CDTF">2020-09-30T05:05:23Z</dcterms:created>
  <dcterms:modified xsi:type="dcterms:W3CDTF">2023-12-13T04:13:02Z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r8>94110100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TemplateUrl">
    <vt:lpwstr/>
  </property>
  <property fmtid="{D5CDD505-2E9C-101B-9397-08002B2CF9AE}" pid="9" name="ComplianceAssetId">
    <vt:lpwstr/>
  </property>
  <property fmtid="{D5CDD505-2E9C-101B-9397-08002B2CF9AE}" pid="10" name="_ExtendedDescription">
    <vt:lpwstr/>
  </property>
</Properties>
</file>